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1"/>
  </p:handoutMasterIdLst>
  <p:sldIdLst>
    <p:sldId id="256" r:id="rId2"/>
    <p:sldId id="290" r:id="rId3"/>
    <p:sldId id="291" r:id="rId4"/>
    <p:sldId id="292" r:id="rId5"/>
    <p:sldId id="293" r:id="rId6"/>
    <p:sldId id="294" r:id="rId7"/>
    <p:sldId id="295" r:id="rId8"/>
    <p:sldId id="296" r:id="rId9"/>
    <p:sldId id="289" r:id="rId10"/>
  </p:sldIdLst>
  <p:sldSz cx="12192000" cy="6858000"/>
  <p:notesSz cx="7102475" cy="10231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332"/>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5" autoAdjust="0"/>
    <p:restoredTop sz="96433" autoAdjust="0"/>
  </p:normalViewPr>
  <p:slideViewPr>
    <p:cSldViewPr snapToGrid="0" snapToObjects="1">
      <p:cViewPr varScale="1">
        <p:scale>
          <a:sx n="78" d="100"/>
          <a:sy n="78" d="100"/>
        </p:scale>
        <p:origin x="52" y="1896"/>
      </p:cViewPr>
      <p:guideLst/>
    </p:cSldViewPr>
  </p:slideViewPr>
  <p:outlineViewPr>
    <p:cViewPr>
      <p:scale>
        <a:sx n="50" d="100"/>
        <a:sy n="50" d="100"/>
      </p:scale>
      <p:origin x="0" y="-133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349"/>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sz="quarter" idx="1"/>
          </p:nvPr>
        </p:nvSpPr>
        <p:spPr>
          <a:xfrm>
            <a:off x="4023092" y="0"/>
            <a:ext cx="3077739" cy="513349"/>
          </a:xfrm>
          <a:prstGeom prst="rect">
            <a:avLst/>
          </a:prstGeom>
        </p:spPr>
        <p:txBody>
          <a:bodyPr vert="horz" lIns="99048" tIns="49524" rIns="99048" bIns="49524" rtlCol="0"/>
          <a:lstStyle>
            <a:lvl1pPr algn="r">
              <a:defRPr sz="1300"/>
            </a:lvl1pPr>
          </a:lstStyle>
          <a:p>
            <a:fld id="{ADA1D8E9-511C-4208-A561-8793E12D5F5F}" type="datetimeFigureOut">
              <a:rPr lang="en-AU" smtClean="0"/>
              <a:t>30/03/2022</a:t>
            </a:fld>
            <a:endParaRPr lang="en-AU"/>
          </a:p>
        </p:txBody>
      </p:sp>
      <p:sp>
        <p:nvSpPr>
          <p:cNvPr id="4" name="Footer Placeholder 3"/>
          <p:cNvSpPr>
            <a:spLocks noGrp="1"/>
          </p:cNvSpPr>
          <p:nvPr>
            <p:ph type="ftr" sz="quarter" idx="2"/>
          </p:nvPr>
        </p:nvSpPr>
        <p:spPr>
          <a:xfrm>
            <a:off x="0" y="9718091"/>
            <a:ext cx="3077739" cy="513348"/>
          </a:xfrm>
          <a:prstGeom prst="rect">
            <a:avLst/>
          </a:prstGeom>
        </p:spPr>
        <p:txBody>
          <a:bodyPr vert="horz" lIns="99048" tIns="49524" rIns="99048" bIns="49524" rtlCol="0" anchor="b"/>
          <a:lstStyle>
            <a:lvl1pPr algn="l">
              <a:defRPr sz="1300"/>
            </a:lvl1pPr>
          </a:lstStyle>
          <a:p>
            <a:endParaRPr lang="en-AU"/>
          </a:p>
        </p:txBody>
      </p:sp>
      <p:sp>
        <p:nvSpPr>
          <p:cNvPr id="5" name="Slide Number Placeholder 4"/>
          <p:cNvSpPr>
            <a:spLocks noGrp="1"/>
          </p:cNvSpPr>
          <p:nvPr>
            <p:ph type="sldNum" sz="quarter" idx="3"/>
          </p:nvPr>
        </p:nvSpPr>
        <p:spPr>
          <a:xfrm>
            <a:off x="4023092" y="9718091"/>
            <a:ext cx="3077739" cy="513348"/>
          </a:xfrm>
          <a:prstGeom prst="rect">
            <a:avLst/>
          </a:prstGeom>
        </p:spPr>
        <p:txBody>
          <a:bodyPr vert="horz" lIns="99048" tIns="49524" rIns="99048" bIns="49524" rtlCol="0" anchor="b"/>
          <a:lstStyle>
            <a:lvl1pPr algn="r">
              <a:defRPr sz="1300"/>
            </a:lvl1pPr>
          </a:lstStyle>
          <a:p>
            <a:fld id="{BF5AC88F-BA5A-49F4-A27E-D88866E8F02C}" type="slidenum">
              <a:rPr lang="en-AU" smtClean="0"/>
              <a:t>‹#›</a:t>
            </a:fld>
            <a:endParaRPr lang="en-AU"/>
          </a:p>
        </p:txBody>
      </p:sp>
    </p:spTree>
    <p:extLst>
      <p:ext uri="{BB962C8B-B14F-4D97-AF65-F5344CB8AC3E}">
        <p14:creationId xmlns:p14="http://schemas.microsoft.com/office/powerpoint/2010/main" val="36705780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tro">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B156ED7-3ABA-1645-9536-98FA6EAE7A1E}"/>
              </a:ext>
            </a:extLst>
          </p:cNvPr>
          <p:cNvSpPr/>
          <p:nvPr userDrawn="1"/>
        </p:nvSpPr>
        <p:spPr>
          <a:xfrm>
            <a:off x="0" y="1122363"/>
            <a:ext cx="12192000" cy="573563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6E29E55-8E68-6E4A-89FC-8BE554F08203}"/>
              </a:ext>
            </a:extLst>
          </p:cNvPr>
          <p:cNvSpPr>
            <a:spLocks noGrp="1"/>
          </p:cNvSpPr>
          <p:nvPr>
            <p:ph type="ctrTitle" hasCustomPrompt="1"/>
          </p:nvPr>
        </p:nvSpPr>
        <p:spPr>
          <a:xfrm>
            <a:off x="2206767" y="1122363"/>
            <a:ext cx="9144000" cy="2387600"/>
          </a:xfrm>
        </p:spPr>
        <p:txBody>
          <a:bodyPr anchor="b">
            <a:normAutofit/>
          </a:bodyPr>
          <a:lstStyle>
            <a:lvl1pPr algn="l">
              <a:defRPr sz="3600" spc="300">
                <a:latin typeface="Segoe UI" panose="020B0502040204020203" pitchFamily="34" charset="0"/>
                <a:cs typeface="Segoe UI" panose="020B0502040204020203" pitchFamily="34" charset="0"/>
              </a:defRPr>
            </a:lvl1pPr>
          </a:lstStyle>
          <a:p>
            <a:r>
              <a:rPr lang="en-GB" dirty="0"/>
              <a:t>CLICK TO EDIT MASTER TITLE STYLE</a:t>
            </a:r>
            <a:endParaRPr lang="en-US" dirty="0"/>
          </a:p>
        </p:txBody>
      </p:sp>
      <p:sp>
        <p:nvSpPr>
          <p:cNvPr id="3" name="Subtitle 2">
            <a:extLst>
              <a:ext uri="{FF2B5EF4-FFF2-40B4-BE49-F238E27FC236}">
                <a16:creationId xmlns="" xmlns:a16="http://schemas.microsoft.com/office/drawing/2014/main" id="{693CE64F-14F8-584C-ACC4-C5DC922B1A44}"/>
              </a:ext>
            </a:extLst>
          </p:cNvPr>
          <p:cNvSpPr>
            <a:spLocks noGrp="1"/>
          </p:cNvSpPr>
          <p:nvPr>
            <p:ph type="subTitle" idx="1"/>
          </p:nvPr>
        </p:nvSpPr>
        <p:spPr>
          <a:xfrm>
            <a:off x="2206767" y="3472820"/>
            <a:ext cx="9144000" cy="1655762"/>
          </a:xfrm>
        </p:spPr>
        <p:txBody>
          <a:bodyPr>
            <a:normAutofit/>
          </a:bodyPr>
          <a:lstStyle>
            <a:lvl1pPr marL="0" indent="0" algn="l">
              <a:buNone/>
              <a:defRPr sz="1800">
                <a:solidFill>
                  <a:schemeClr val="tx1">
                    <a:lumMod val="50000"/>
                    <a:lumOff val="50000"/>
                  </a:schemeClr>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a:extLst>
              <a:ext uri="{FF2B5EF4-FFF2-40B4-BE49-F238E27FC236}">
                <a16:creationId xmlns="" xmlns:a16="http://schemas.microsoft.com/office/drawing/2014/main" id="{492BDE19-1C5E-014A-A01F-2187A439191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9468" b="38422"/>
          <a:stretch/>
        </p:blipFill>
        <p:spPr>
          <a:xfrm>
            <a:off x="213028" y="353466"/>
            <a:ext cx="2621943" cy="537881"/>
          </a:xfrm>
          <a:prstGeom prst="rect">
            <a:avLst/>
          </a:prstGeom>
        </p:spPr>
      </p:pic>
      <p:pic>
        <p:nvPicPr>
          <p:cNvPr id="8" name="Picture 7">
            <a:extLst>
              <a:ext uri="{FF2B5EF4-FFF2-40B4-BE49-F238E27FC236}">
                <a16:creationId xmlns="" xmlns:a16="http://schemas.microsoft.com/office/drawing/2014/main" id="{0DA5ACE4-C41B-734C-826A-4260E782B42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57453"/>
          <a:stretch/>
        </p:blipFill>
        <p:spPr>
          <a:xfrm>
            <a:off x="0" y="1923550"/>
            <a:ext cx="1558282" cy="3010900"/>
          </a:xfrm>
          <a:prstGeom prst="rect">
            <a:avLst/>
          </a:prstGeom>
        </p:spPr>
      </p:pic>
      <p:pic>
        <p:nvPicPr>
          <p:cNvPr id="10" name="Picture 9">
            <a:extLst>
              <a:ext uri="{FF2B5EF4-FFF2-40B4-BE49-F238E27FC236}">
                <a16:creationId xmlns="" xmlns:a16="http://schemas.microsoft.com/office/drawing/2014/main" id="{272601E3-044F-A342-9C6A-15F57A123D76}"/>
              </a:ext>
            </a:extLst>
          </p:cNvPr>
          <p:cNvPicPr>
            <a:picLocks noChangeAspect="1"/>
          </p:cNvPicPr>
          <p:nvPr userDrawn="1"/>
        </p:nvPicPr>
        <p:blipFill>
          <a:blip r:embed="rId4"/>
          <a:stretch>
            <a:fillRect/>
          </a:stretch>
        </p:blipFill>
        <p:spPr>
          <a:xfrm>
            <a:off x="9939284" y="332158"/>
            <a:ext cx="149670" cy="162143"/>
          </a:xfrm>
          <a:prstGeom prst="rect">
            <a:avLst/>
          </a:prstGeom>
        </p:spPr>
      </p:pic>
      <p:sp>
        <p:nvSpPr>
          <p:cNvPr id="11" name="TextBox 10">
            <a:extLst>
              <a:ext uri="{FF2B5EF4-FFF2-40B4-BE49-F238E27FC236}">
                <a16:creationId xmlns="" xmlns:a16="http://schemas.microsoft.com/office/drawing/2014/main" id="{189D4C64-2F6C-5B47-B094-8B7A3FE13E4C}"/>
              </a:ext>
            </a:extLst>
          </p:cNvPr>
          <p:cNvSpPr txBox="1"/>
          <p:nvPr userDrawn="1"/>
        </p:nvSpPr>
        <p:spPr>
          <a:xfrm>
            <a:off x="10088954" y="283903"/>
            <a:ext cx="2301488" cy="261610"/>
          </a:xfrm>
          <a:prstGeom prst="rect">
            <a:avLst/>
          </a:prstGeom>
          <a:noFill/>
        </p:spPr>
        <p:txBody>
          <a:bodyPr wrap="square" rtlCol="0">
            <a:spAutoFit/>
          </a:bodyPr>
          <a:lstStyle/>
          <a:p>
            <a:r>
              <a:rPr lang="en-US" sz="1100" dirty="0">
                <a:solidFill>
                  <a:schemeClr val="tx1">
                    <a:lumMod val="50000"/>
                    <a:lumOff val="50000"/>
                  </a:schemeClr>
                </a:solidFill>
                <a:latin typeface="Segoe UI" panose="020B0502040204020203" pitchFamily="34" charset="0"/>
                <a:cs typeface="Segoe UI" panose="020B0502040204020203" pitchFamily="34" charset="0"/>
              </a:rPr>
              <a:t> (+61) 7 3007 3777</a:t>
            </a:r>
          </a:p>
        </p:txBody>
      </p:sp>
      <p:pic>
        <p:nvPicPr>
          <p:cNvPr id="12" name="Picture 11">
            <a:extLst>
              <a:ext uri="{FF2B5EF4-FFF2-40B4-BE49-F238E27FC236}">
                <a16:creationId xmlns="" xmlns:a16="http://schemas.microsoft.com/office/drawing/2014/main" id="{C225E23F-97C8-5146-8833-56299C7761EF}"/>
              </a:ext>
            </a:extLst>
          </p:cNvPr>
          <p:cNvPicPr>
            <a:picLocks noChangeAspect="1"/>
          </p:cNvPicPr>
          <p:nvPr userDrawn="1"/>
        </p:nvPicPr>
        <p:blipFill>
          <a:blip r:embed="rId5"/>
          <a:stretch>
            <a:fillRect/>
          </a:stretch>
        </p:blipFill>
        <p:spPr>
          <a:xfrm>
            <a:off x="9935455" y="693836"/>
            <a:ext cx="168194" cy="115633"/>
          </a:xfrm>
          <a:prstGeom prst="rect">
            <a:avLst/>
          </a:prstGeom>
        </p:spPr>
      </p:pic>
      <p:sp>
        <p:nvSpPr>
          <p:cNvPr id="13" name="TextBox 12">
            <a:extLst>
              <a:ext uri="{FF2B5EF4-FFF2-40B4-BE49-F238E27FC236}">
                <a16:creationId xmlns="" xmlns:a16="http://schemas.microsoft.com/office/drawing/2014/main" id="{AF9C638E-CD91-B547-B3BB-BFA718702EC1}"/>
              </a:ext>
            </a:extLst>
          </p:cNvPr>
          <p:cNvSpPr txBox="1"/>
          <p:nvPr userDrawn="1"/>
        </p:nvSpPr>
        <p:spPr>
          <a:xfrm>
            <a:off x="10111885" y="606394"/>
            <a:ext cx="2301488" cy="261610"/>
          </a:xfrm>
          <a:prstGeom prst="rect">
            <a:avLst/>
          </a:prstGeom>
          <a:noFill/>
        </p:spPr>
        <p:txBody>
          <a:bodyPr wrap="square" rtlCol="0">
            <a:spAutoFit/>
          </a:bodyPr>
          <a:lstStyle/>
          <a:p>
            <a:r>
              <a:rPr lang="en-US" sz="1100" dirty="0" err="1">
                <a:solidFill>
                  <a:schemeClr val="tx1">
                    <a:lumMod val="50000"/>
                    <a:lumOff val="50000"/>
                  </a:schemeClr>
                </a:solidFill>
                <a:latin typeface="Segoe UI" panose="020B0502040204020203" pitchFamily="34" charset="0"/>
                <a:cs typeface="Segoe UI" panose="020B0502040204020203" pitchFamily="34" charset="0"/>
              </a:rPr>
              <a:t>info@mahoneys.com.au</a:t>
            </a:r>
            <a:endParaRPr lang="en-US" sz="11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 xmlns:a16="http://schemas.microsoft.com/office/drawing/2014/main" id="{2CB54805-1D4F-8C42-A7F0-090660648373}"/>
              </a:ext>
            </a:extLst>
          </p:cNvPr>
          <p:cNvSpPr txBox="1"/>
          <p:nvPr userDrawn="1"/>
        </p:nvSpPr>
        <p:spPr>
          <a:xfrm>
            <a:off x="325854" y="6264232"/>
            <a:ext cx="2780494" cy="261610"/>
          </a:xfrm>
          <a:prstGeom prst="rect">
            <a:avLst/>
          </a:prstGeom>
          <a:noFill/>
        </p:spPr>
        <p:txBody>
          <a:bodyPr wrap="square" rtlCol="0">
            <a:spAutoFit/>
          </a:bodyPr>
          <a:lstStyle/>
          <a:p>
            <a:pPr algn="l"/>
            <a:r>
              <a:rPr lang="en-US" sz="1100" dirty="0" err="1">
                <a:solidFill>
                  <a:schemeClr val="tx1">
                    <a:lumMod val="75000"/>
                    <a:lumOff val="25000"/>
                  </a:schemeClr>
                </a:solidFill>
                <a:latin typeface="Segoe UI" panose="020B0502040204020203" pitchFamily="34" charset="0"/>
                <a:cs typeface="Segoe UI" panose="020B0502040204020203" pitchFamily="34" charset="0"/>
              </a:rPr>
              <a:t>www.mahoneys.com.au</a:t>
            </a:r>
            <a:endParaRPr lang="en-US" sz="11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5" name="Straight Connector 14">
            <a:extLst>
              <a:ext uri="{FF2B5EF4-FFF2-40B4-BE49-F238E27FC236}">
                <a16:creationId xmlns="" xmlns:a16="http://schemas.microsoft.com/office/drawing/2014/main" id="{FA0D98B8-B239-394F-A294-A93A36F81F5C}"/>
              </a:ext>
            </a:extLst>
          </p:cNvPr>
          <p:cNvCxnSpPr>
            <a:cxnSpLocks/>
          </p:cNvCxnSpPr>
          <p:nvPr userDrawn="1"/>
        </p:nvCxnSpPr>
        <p:spPr>
          <a:xfrm flipV="1">
            <a:off x="2091507" y="2997733"/>
            <a:ext cx="0" cy="862533"/>
          </a:xfrm>
          <a:prstGeom prst="line">
            <a:avLst/>
          </a:prstGeom>
          <a:ln w="19050">
            <a:solidFill>
              <a:srgbClr val="4BB3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66663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57" userDrawn="1">
          <p15:clr>
            <a:srgbClr val="FBAE40"/>
          </p15:clr>
        </p15:guide>
        <p15:guide id="4" pos="726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A1D5019-F284-854E-AD1C-5ABEC53CFA5C}"/>
              </a:ext>
            </a:extLst>
          </p:cNvPr>
          <p:cNvSpPr>
            <a:spLocks noGrp="1"/>
          </p:cNvSpPr>
          <p:nvPr>
            <p:ph type="dt" sz="half" idx="10"/>
          </p:nvPr>
        </p:nvSpPr>
        <p:spPr/>
        <p:txBody>
          <a:bodyPr/>
          <a:lstStyle/>
          <a:p>
            <a:fld id="{3FA9AD29-6260-AB44-92D0-B1CA280691AC}" type="datetimeFigureOut">
              <a:rPr lang="en-US" smtClean="0"/>
              <a:t>3/30/2022</a:t>
            </a:fld>
            <a:endParaRPr lang="en-US"/>
          </a:p>
        </p:txBody>
      </p:sp>
      <p:sp>
        <p:nvSpPr>
          <p:cNvPr id="3" name="Footer Placeholder 2">
            <a:extLst>
              <a:ext uri="{FF2B5EF4-FFF2-40B4-BE49-F238E27FC236}">
                <a16:creationId xmlns="" xmlns:a16="http://schemas.microsoft.com/office/drawing/2014/main" id="{B4E5EDBE-CA5B-444F-82C1-BC2C9A8D52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EE98E96-8679-8B48-B9A0-7384DF912584}"/>
              </a:ext>
            </a:extLst>
          </p:cNvPr>
          <p:cNvSpPr>
            <a:spLocks noGrp="1"/>
          </p:cNvSpPr>
          <p:nvPr>
            <p:ph type="sldNum" sz="quarter" idx="12"/>
          </p:nvPr>
        </p:nvSpPr>
        <p:spPr/>
        <p:txBody>
          <a:bodyPr/>
          <a:lstStyle/>
          <a:p>
            <a:fld id="{1117880A-4244-EB4E-9F17-A28FE0D87C87}" type="slidenum">
              <a:rPr lang="en-US" smtClean="0"/>
              <a:t>‹#›</a:t>
            </a:fld>
            <a:endParaRPr lang="en-US"/>
          </a:p>
        </p:txBody>
      </p:sp>
    </p:spTree>
    <p:extLst>
      <p:ext uri="{BB962C8B-B14F-4D97-AF65-F5344CB8AC3E}">
        <p14:creationId xmlns:p14="http://schemas.microsoft.com/office/powerpoint/2010/main" val="3993875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F3CF8F-B0BA-2C4B-8B73-8F2BAF8854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F0F16A41-DE86-BD42-BA60-A647E2BBD4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 xmlns:a16="http://schemas.microsoft.com/office/drawing/2014/main" id="{95DD1C63-F2FC-C842-BF11-B279259A63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102328E8-8ECF-2D41-9E4B-51B67D61FDA1}"/>
              </a:ext>
            </a:extLst>
          </p:cNvPr>
          <p:cNvSpPr>
            <a:spLocks noGrp="1"/>
          </p:cNvSpPr>
          <p:nvPr>
            <p:ph type="dt" sz="half" idx="10"/>
          </p:nvPr>
        </p:nvSpPr>
        <p:spPr/>
        <p:txBody>
          <a:bodyPr/>
          <a:lstStyle/>
          <a:p>
            <a:fld id="{3FA9AD29-6260-AB44-92D0-B1CA280691AC}" type="datetimeFigureOut">
              <a:rPr lang="en-US" smtClean="0"/>
              <a:t>3/30/2022</a:t>
            </a:fld>
            <a:endParaRPr lang="en-US"/>
          </a:p>
        </p:txBody>
      </p:sp>
      <p:sp>
        <p:nvSpPr>
          <p:cNvPr id="6" name="Footer Placeholder 5">
            <a:extLst>
              <a:ext uri="{FF2B5EF4-FFF2-40B4-BE49-F238E27FC236}">
                <a16:creationId xmlns="" xmlns:a16="http://schemas.microsoft.com/office/drawing/2014/main" id="{07D55FFF-89D3-5146-B9D4-973C7D0F8F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7CB0995-7168-7749-9999-460EC58BC27B}"/>
              </a:ext>
            </a:extLst>
          </p:cNvPr>
          <p:cNvSpPr>
            <a:spLocks noGrp="1"/>
          </p:cNvSpPr>
          <p:nvPr>
            <p:ph type="sldNum" sz="quarter" idx="12"/>
          </p:nvPr>
        </p:nvSpPr>
        <p:spPr/>
        <p:txBody>
          <a:bodyPr/>
          <a:lstStyle/>
          <a:p>
            <a:fld id="{1117880A-4244-EB4E-9F17-A28FE0D87C87}" type="slidenum">
              <a:rPr lang="en-US" smtClean="0"/>
              <a:t>‹#›</a:t>
            </a:fld>
            <a:endParaRPr lang="en-US"/>
          </a:p>
        </p:txBody>
      </p:sp>
    </p:spTree>
    <p:extLst>
      <p:ext uri="{BB962C8B-B14F-4D97-AF65-F5344CB8AC3E}">
        <p14:creationId xmlns:p14="http://schemas.microsoft.com/office/powerpoint/2010/main" val="3291537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334C2C-4D04-894D-9571-B1EC4EB4EE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 xmlns:a16="http://schemas.microsoft.com/office/drawing/2014/main" id="{D343AABF-E007-D548-9D94-1DB16F51BC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99EC9A2-A250-FE4A-92A8-10D379E35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E9F2B477-677F-7941-819C-D368A52887F1}"/>
              </a:ext>
            </a:extLst>
          </p:cNvPr>
          <p:cNvSpPr>
            <a:spLocks noGrp="1"/>
          </p:cNvSpPr>
          <p:nvPr>
            <p:ph type="dt" sz="half" idx="10"/>
          </p:nvPr>
        </p:nvSpPr>
        <p:spPr/>
        <p:txBody>
          <a:bodyPr/>
          <a:lstStyle/>
          <a:p>
            <a:fld id="{3FA9AD29-6260-AB44-92D0-B1CA280691AC}" type="datetimeFigureOut">
              <a:rPr lang="en-US" smtClean="0"/>
              <a:t>3/30/2022</a:t>
            </a:fld>
            <a:endParaRPr lang="en-US"/>
          </a:p>
        </p:txBody>
      </p:sp>
      <p:sp>
        <p:nvSpPr>
          <p:cNvPr id="6" name="Footer Placeholder 5">
            <a:extLst>
              <a:ext uri="{FF2B5EF4-FFF2-40B4-BE49-F238E27FC236}">
                <a16:creationId xmlns="" xmlns:a16="http://schemas.microsoft.com/office/drawing/2014/main" id="{4A6D5C66-5F01-0841-ADDB-F86926140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6A3DABB-2F87-FF47-B24E-8A7EAE1DBDAB}"/>
              </a:ext>
            </a:extLst>
          </p:cNvPr>
          <p:cNvSpPr>
            <a:spLocks noGrp="1"/>
          </p:cNvSpPr>
          <p:nvPr>
            <p:ph type="sldNum" sz="quarter" idx="12"/>
          </p:nvPr>
        </p:nvSpPr>
        <p:spPr/>
        <p:txBody>
          <a:bodyPr/>
          <a:lstStyle/>
          <a:p>
            <a:fld id="{1117880A-4244-EB4E-9F17-A28FE0D87C87}" type="slidenum">
              <a:rPr lang="en-US" smtClean="0"/>
              <a:t>‹#›</a:t>
            </a:fld>
            <a:endParaRPr lang="en-US"/>
          </a:p>
        </p:txBody>
      </p:sp>
    </p:spTree>
    <p:extLst>
      <p:ext uri="{BB962C8B-B14F-4D97-AF65-F5344CB8AC3E}">
        <p14:creationId xmlns:p14="http://schemas.microsoft.com/office/powerpoint/2010/main" val="3422867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8580D7-1C5F-A646-AE28-B267A253937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3C12495C-69DC-5446-AB3B-64A546A64D0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8E7E3D64-1A9C-824F-B704-B0DE3AC51BB7}"/>
              </a:ext>
            </a:extLst>
          </p:cNvPr>
          <p:cNvSpPr>
            <a:spLocks noGrp="1"/>
          </p:cNvSpPr>
          <p:nvPr>
            <p:ph type="dt" sz="half" idx="10"/>
          </p:nvPr>
        </p:nvSpPr>
        <p:spPr/>
        <p:txBody>
          <a:bodyPr/>
          <a:lstStyle/>
          <a:p>
            <a:fld id="{3FA9AD29-6260-AB44-92D0-B1CA280691AC}" type="datetimeFigureOut">
              <a:rPr lang="en-US" smtClean="0"/>
              <a:t>3/30/2022</a:t>
            </a:fld>
            <a:endParaRPr lang="en-US"/>
          </a:p>
        </p:txBody>
      </p:sp>
      <p:sp>
        <p:nvSpPr>
          <p:cNvPr id="5" name="Footer Placeholder 4">
            <a:extLst>
              <a:ext uri="{FF2B5EF4-FFF2-40B4-BE49-F238E27FC236}">
                <a16:creationId xmlns="" xmlns:a16="http://schemas.microsoft.com/office/drawing/2014/main" id="{CC90B738-05B1-6545-ACEA-55F58091C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3ECF56F-15F4-1149-96C2-0C8BB6E8FCFA}"/>
              </a:ext>
            </a:extLst>
          </p:cNvPr>
          <p:cNvSpPr>
            <a:spLocks noGrp="1"/>
          </p:cNvSpPr>
          <p:nvPr>
            <p:ph type="sldNum" sz="quarter" idx="12"/>
          </p:nvPr>
        </p:nvSpPr>
        <p:spPr/>
        <p:txBody>
          <a:bodyPr/>
          <a:lstStyle/>
          <a:p>
            <a:fld id="{1117880A-4244-EB4E-9F17-A28FE0D87C87}" type="slidenum">
              <a:rPr lang="en-US" smtClean="0"/>
              <a:t>‹#›</a:t>
            </a:fld>
            <a:endParaRPr lang="en-US"/>
          </a:p>
        </p:txBody>
      </p:sp>
    </p:spTree>
    <p:extLst>
      <p:ext uri="{BB962C8B-B14F-4D97-AF65-F5344CB8AC3E}">
        <p14:creationId xmlns:p14="http://schemas.microsoft.com/office/powerpoint/2010/main" val="3031145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C043B95-ACF1-D043-8379-931A6D081EB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C0DF1E86-B465-2E49-8BEC-3EBB4B95FB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CC2ECBAA-A868-4A41-B865-41155AF5A12F}"/>
              </a:ext>
            </a:extLst>
          </p:cNvPr>
          <p:cNvSpPr>
            <a:spLocks noGrp="1"/>
          </p:cNvSpPr>
          <p:nvPr>
            <p:ph type="dt" sz="half" idx="10"/>
          </p:nvPr>
        </p:nvSpPr>
        <p:spPr/>
        <p:txBody>
          <a:bodyPr/>
          <a:lstStyle/>
          <a:p>
            <a:fld id="{3FA9AD29-6260-AB44-92D0-B1CA280691AC}" type="datetimeFigureOut">
              <a:rPr lang="en-US" smtClean="0"/>
              <a:t>3/30/2022</a:t>
            </a:fld>
            <a:endParaRPr lang="en-US"/>
          </a:p>
        </p:txBody>
      </p:sp>
      <p:sp>
        <p:nvSpPr>
          <p:cNvPr id="5" name="Footer Placeholder 4">
            <a:extLst>
              <a:ext uri="{FF2B5EF4-FFF2-40B4-BE49-F238E27FC236}">
                <a16:creationId xmlns="" xmlns:a16="http://schemas.microsoft.com/office/drawing/2014/main" id="{B24D4688-C18B-AA42-86D0-EEB71BF29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A5A20AE-B17F-5F48-8464-F5B36AFC85A3}"/>
              </a:ext>
            </a:extLst>
          </p:cNvPr>
          <p:cNvSpPr>
            <a:spLocks noGrp="1"/>
          </p:cNvSpPr>
          <p:nvPr>
            <p:ph type="sldNum" sz="quarter" idx="12"/>
          </p:nvPr>
        </p:nvSpPr>
        <p:spPr/>
        <p:txBody>
          <a:bodyPr/>
          <a:lstStyle/>
          <a:p>
            <a:fld id="{1117880A-4244-EB4E-9F17-A28FE0D87C87}" type="slidenum">
              <a:rPr lang="en-US" smtClean="0"/>
              <a:t>‹#›</a:t>
            </a:fld>
            <a:endParaRPr lang="en-US"/>
          </a:p>
        </p:txBody>
      </p:sp>
    </p:spTree>
    <p:extLst>
      <p:ext uri="{BB962C8B-B14F-4D97-AF65-F5344CB8AC3E}">
        <p14:creationId xmlns:p14="http://schemas.microsoft.com/office/powerpoint/2010/main" val="223583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General Contact">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28A91804-AFA9-7A4E-90B3-70BDD098FE88}"/>
              </a:ext>
            </a:extLst>
          </p:cNvPr>
          <p:cNvSpPr/>
          <p:nvPr userDrawn="1"/>
        </p:nvSpPr>
        <p:spPr>
          <a:xfrm>
            <a:off x="0" y="368835"/>
            <a:ext cx="12192000" cy="133014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2D13C05-9BEA-044A-BD07-D24E37E036F0}"/>
              </a:ext>
            </a:extLst>
          </p:cNvPr>
          <p:cNvSpPr>
            <a:spLocks noGrp="1"/>
          </p:cNvSpPr>
          <p:nvPr>
            <p:ph type="title" hasCustomPrompt="1"/>
          </p:nvPr>
        </p:nvSpPr>
        <p:spPr/>
        <p:txBody>
          <a:bodyPr>
            <a:normAutofit/>
          </a:bodyPr>
          <a:lstStyle>
            <a:lvl1pPr>
              <a:defRPr sz="3600">
                <a:latin typeface="Segoe UI" panose="020B0502040204020203" pitchFamily="34" charset="0"/>
                <a:cs typeface="Segoe UI" panose="020B0502040204020203" pitchFamily="34" charset="0"/>
              </a:defRPr>
            </a:lvl1pPr>
          </a:lstStyle>
          <a:p>
            <a:r>
              <a:rPr lang="en-GB" dirty="0"/>
              <a:t>CLICK TO EDIT MASTER TITLE STYLE</a:t>
            </a:r>
            <a:endParaRPr lang="en-US" dirty="0"/>
          </a:p>
        </p:txBody>
      </p:sp>
      <p:sp>
        <p:nvSpPr>
          <p:cNvPr id="3" name="Content Placeholder 2">
            <a:extLst>
              <a:ext uri="{FF2B5EF4-FFF2-40B4-BE49-F238E27FC236}">
                <a16:creationId xmlns="" xmlns:a16="http://schemas.microsoft.com/office/drawing/2014/main" id="{45B69F0D-4F10-8742-9C91-3B5FE8E10A4B}"/>
              </a:ext>
            </a:extLst>
          </p:cNvPr>
          <p:cNvSpPr>
            <a:spLocks noGrp="1"/>
          </p:cNvSpPr>
          <p:nvPr>
            <p:ph idx="1"/>
          </p:nvPr>
        </p:nvSpPr>
        <p:spPr>
          <a:xfrm>
            <a:off x="838200" y="2059321"/>
            <a:ext cx="10515600" cy="4117641"/>
          </a:xfrm>
        </p:spPr>
        <p:txBody>
          <a:bodyPr/>
          <a:lstStyle>
            <a:lvl1pPr marL="0" indent="0">
              <a:lnSpc>
                <a:spcPts val="1880"/>
              </a:lnSpc>
              <a:buNone/>
              <a:defRPr sz="1200">
                <a:solidFill>
                  <a:schemeClr val="tx1">
                    <a:lumMod val="65000"/>
                    <a:lumOff val="35000"/>
                  </a:schemeClr>
                </a:solidFill>
                <a:latin typeface="Segoe UI" panose="020B0502040204020203" pitchFamily="34" charset="0"/>
                <a:cs typeface="Segoe UI" panose="020B0502040204020203" pitchFamily="34" charset="0"/>
              </a:defRPr>
            </a:lvl1pPr>
            <a:lvl2pPr>
              <a:buClr>
                <a:srgbClr val="4BB332"/>
              </a:buClr>
              <a:buSzPct val="125000"/>
              <a:defRPr sz="1200">
                <a:solidFill>
                  <a:schemeClr val="tx1">
                    <a:lumMod val="65000"/>
                    <a:lumOff val="35000"/>
                  </a:schemeClr>
                </a:solidFill>
                <a:latin typeface="Segoe UI" panose="020B0502040204020203" pitchFamily="34" charset="0"/>
                <a:cs typeface="Segoe UI" panose="020B0502040204020203" pitchFamily="34" charset="0"/>
              </a:defRPr>
            </a:lvl2pPr>
            <a:lvl3pPr>
              <a:buClr>
                <a:srgbClr val="4BB332"/>
              </a:buClr>
              <a:buSzPct val="125000"/>
              <a:defRPr sz="1200">
                <a:solidFill>
                  <a:schemeClr val="tx1">
                    <a:lumMod val="65000"/>
                    <a:lumOff val="35000"/>
                  </a:schemeClr>
                </a:solidFill>
                <a:latin typeface="Segoe UI" panose="020B0502040204020203" pitchFamily="34" charset="0"/>
                <a:cs typeface="Segoe UI" panose="020B0502040204020203" pitchFamily="34" charset="0"/>
              </a:defRPr>
            </a:lvl3pPr>
            <a:lvl4pPr>
              <a:buClr>
                <a:srgbClr val="4BB332"/>
              </a:buClr>
              <a:buSzPct val="125000"/>
              <a:defRPr sz="1200">
                <a:solidFill>
                  <a:schemeClr val="tx1">
                    <a:lumMod val="65000"/>
                    <a:lumOff val="35000"/>
                  </a:schemeClr>
                </a:solidFill>
                <a:latin typeface="Segoe UI" panose="020B0502040204020203" pitchFamily="34" charset="0"/>
                <a:cs typeface="Segoe UI" panose="020B0502040204020203" pitchFamily="34" charset="0"/>
              </a:defRPr>
            </a:lvl4pPr>
            <a:lvl5pPr>
              <a:buClr>
                <a:srgbClr val="4BB332"/>
              </a:buClr>
              <a:buSzPct val="125000"/>
              <a:defRPr sz="1200">
                <a:solidFill>
                  <a:schemeClr val="tx1">
                    <a:lumMod val="65000"/>
                    <a:lumOff val="35000"/>
                  </a:schemeClr>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 xmlns:a16="http://schemas.microsoft.com/office/drawing/2014/main" id="{B3EE1C1F-A116-E54D-8E5D-61D25DBE557A}"/>
              </a:ext>
            </a:extLst>
          </p:cNvPr>
          <p:cNvSpPr>
            <a:spLocks noGrp="1"/>
          </p:cNvSpPr>
          <p:nvPr>
            <p:ph type="dt" sz="half" idx="10"/>
          </p:nvPr>
        </p:nvSpPr>
        <p:spPr/>
        <p:txBody>
          <a:bodyPr/>
          <a:lstStyle/>
          <a:p>
            <a:fld id="{3FA9AD29-6260-AB44-92D0-B1CA280691AC}" type="datetimeFigureOut">
              <a:rPr lang="en-US" smtClean="0"/>
              <a:t>3/30/2022</a:t>
            </a:fld>
            <a:endParaRPr lang="en-US"/>
          </a:p>
        </p:txBody>
      </p:sp>
      <p:sp>
        <p:nvSpPr>
          <p:cNvPr id="5" name="Footer Placeholder 4">
            <a:extLst>
              <a:ext uri="{FF2B5EF4-FFF2-40B4-BE49-F238E27FC236}">
                <a16:creationId xmlns="" xmlns:a16="http://schemas.microsoft.com/office/drawing/2014/main" id="{2993067E-CB2B-134D-82C6-334BD46E3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299EEC9-1286-354F-817F-B032A789ACAF}"/>
              </a:ext>
            </a:extLst>
          </p:cNvPr>
          <p:cNvSpPr>
            <a:spLocks noGrp="1"/>
          </p:cNvSpPr>
          <p:nvPr>
            <p:ph type="sldNum" sz="quarter" idx="12"/>
          </p:nvPr>
        </p:nvSpPr>
        <p:spPr/>
        <p:txBody>
          <a:bodyPr/>
          <a:lstStyle/>
          <a:p>
            <a:fld id="{1117880A-4244-EB4E-9F17-A28FE0D87C87}" type="slidenum">
              <a:rPr lang="en-US" smtClean="0"/>
              <a:t>‹#›</a:t>
            </a:fld>
            <a:endParaRPr lang="en-US"/>
          </a:p>
        </p:txBody>
      </p:sp>
      <p:cxnSp>
        <p:nvCxnSpPr>
          <p:cNvPr id="8" name="Straight Connector 7">
            <a:extLst>
              <a:ext uri="{FF2B5EF4-FFF2-40B4-BE49-F238E27FC236}">
                <a16:creationId xmlns="" xmlns:a16="http://schemas.microsoft.com/office/drawing/2014/main" id="{F0EB3D22-B513-734E-8C33-55B6BF57A78F}"/>
              </a:ext>
            </a:extLst>
          </p:cNvPr>
          <p:cNvCxnSpPr/>
          <p:nvPr userDrawn="1"/>
        </p:nvCxnSpPr>
        <p:spPr>
          <a:xfrm>
            <a:off x="960504" y="1252497"/>
            <a:ext cx="852928" cy="0"/>
          </a:xfrm>
          <a:prstGeom prst="line">
            <a:avLst/>
          </a:prstGeom>
          <a:ln w="19050">
            <a:solidFill>
              <a:srgbClr val="4BB33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893B0674-FC00-1441-83A9-3E2279A59177}"/>
              </a:ext>
            </a:extLst>
          </p:cNvPr>
          <p:cNvSpPr/>
          <p:nvPr userDrawn="1"/>
        </p:nvSpPr>
        <p:spPr>
          <a:xfrm>
            <a:off x="0" y="6176963"/>
            <a:ext cx="12192000" cy="68103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E4F64BAB-4284-3A43-9771-E9D0494F2CC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57453" t="17668" b="17608"/>
          <a:stretch/>
        </p:blipFill>
        <p:spPr>
          <a:xfrm rot="10800000">
            <a:off x="11126478" y="365123"/>
            <a:ext cx="1073203" cy="1342138"/>
          </a:xfrm>
          <a:prstGeom prst="rect">
            <a:avLst/>
          </a:prstGeom>
        </p:spPr>
      </p:pic>
      <p:sp>
        <p:nvSpPr>
          <p:cNvPr id="14" name="TextBox 13">
            <a:extLst>
              <a:ext uri="{FF2B5EF4-FFF2-40B4-BE49-F238E27FC236}">
                <a16:creationId xmlns="" xmlns:a16="http://schemas.microsoft.com/office/drawing/2014/main" id="{5758E3D3-CD64-3444-9AC2-0B5E9D99E37B}"/>
              </a:ext>
            </a:extLst>
          </p:cNvPr>
          <p:cNvSpPr txBox="1"/>
          <p:nvPr userDrawn="1"/>
        </p:nvSpPr>
        <p:spPr>
          <a:xfrm>
            <a:off x="8851118" y="6348064"/>
            <a:ext cx="2780494" cy="261610"/>
          </a:xfrm>
          <a:prstGeom prst="rect">
            <a:avLst/>
          </a:prstGeom>
          <a:noFill/>
        </p:spPr>
        <p:txBody>
          <a:bodyPr wrap="square" rtlCol="0">
            <a:spAutoFit/>
          </a:bodyPr>
          <a:lstStyle/>
          <a:p>
            <a:pPr algn="r"/>
            <a:r>
              <a:rPr lang="en-US" sz="1100" dirty="0" err="1">
                <a:solidFill>
                  <a:schemeClr val="tx1">
                    <a:lumMod val="75000"/>
                    <a:lumOff val="25000"/>
                  </a:schemeClr>
                </a:solidFill>
                <a:latin typeface="Segoe UI" panose="020B0502040204020203" pitchFamily="34" charset="0"/>
                <a:cs typeface="Segoe UI" panose="020B0502040204020203" pitchFamily="34" charset="0"/>
              </a:rPr>
              <a:t>www.mahoneys.com.au</a:t>
            </a:r>
            <a:endParaRPr lang="en-US" sz="11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5" name="Straight Connector 14">
            <a:extLst>
              <a:ext uri="{FF2B5EF4-FFF2-40B4-BE49-F238E27FC236}">
                <a16:creationId xmlns="" xmlns:a16="http://schemas.microsoft.com/office/drawing/2014/main" id="{CC6FDE95-6ABB-5F4F-9F32-64E0B8A6FAFE}"/>
              </a:ext>
            </a:extLst>
          </p:cNvPr>
          <p:cNvCxnSpPr>
            <a:cxnSpLocks/>
          </p:cNvCxnSpPr>
          <p:nvPr userDrawn="1"/>
        </p:nvCxnSpPr>
        <p:spPr>
          <a:xfrm>
            <a:off x="0" y="6176963"/>
            <a:ext cx="12192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9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28A91804-AFA9-7A4E-90B3-70BDD098FE88}"/>
              </a:ext>
            </a:extLst>
          </p:cNvPr>
          <p:cNvSpPr/>
          <p:nvPr userDrawn="1"/>
        </p:nvSpPr>
        <p:spPr>
          <a:xfrm>
            <a:off x="0" y="368835"/>
            <a:ext cx="12192000" cy="133014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2D13C05-9BEA-044A-BD07-D24E37E036F0}"/>
              </a:ext>
            </a:extLst>
          </p:cNvPr>
          <p:cNvSpPr>
            <a:spLocks noGrp="1"/>
          </p:cNvSpPr>
          <p:nvPr>
            <p:ph type="title" hasCustomPrompt="1"/>
          </p:nvPr>
        </p:nvSpPr>
        <p:spPr/>
        <p:txBody>
          <a:bodyPr>
            <a:normAutofit/>
          </a:bodyPr>
          <a:lstStyle>
            <a:lvl1pPr>
              <a:defRPr sz="3600">
                <a:latin typeface="Segoe UI" panose="020B0502040204020203" pitchFamily="34" charset="0"/>
                <a:cs typeface="Segoe UI" panose="020B0502040204020203" pitchFamily="34" charset="0"/>
              </a:defRPr>
            </a:lvl1pPr>
          </a:lstStyle>
          <a:p>
            <a:r>
              <a:rPr lang="en-GB" dirty="0"/>
              <a:t>CLICK TO EDIT MASTER TITLE STYLE</a:t>
            </a:r>
            <a:endParaRPr lang="en-US" dirty="0"/>
          </a:p>
        </p:txBody>
      </p:sp>
      <p:sp>
        <p:nvSpPr>
          <p:cNvPr id="4" name="Date Placeholder 3">
            <a:extLst>
              <a:ext uri="{FF2B5EF4-FFF2-40B4-BE49-F238E27FC236}">
                <a16:creationId xmlns="" xmlns:a16="http://schemas.microsoft.com/office/drawing/2014/main" id="{B3EE1C1F-A116-E54D-8E5D-61D25DBE557A}"/>
              </a:ext>
            </a:extLst>
          </p:cNvPr>
          <p:cNvSpPr>
            <a:spLocks noGrp="1"/>
          </p:cNvSpPr>
          <p:nvPr>
            <p:ph type="dt" sz="half" idx="10"/>
          </p:nvPr>
        </p:nvSpPr>
        <p:spPr/>
        <p:txBody>
          <a:bodyPr/>
          <a:lstStyle/>
          <a:p>
            <a:fld id="{3FA9AD29-6260-AB44-92D0-B1CA280691AC}" type="datetimeFigureOut">
              <a:rPr lang="en-US" smtClean="0"/>
              <a:t>3/30/2022</a:t>
            </a:fld>
            <a:endParaRPr lang="en-US"/>
          </a:p>
        </p:txBody>
      </p:sp>
      <p:sp>
        <p:nvSpPr>
          <p:cNvPr id="5" name="Footer Placeholder 4">
            <a:extLst>
              <a:ext uri="{FF2B5EF4-FFF2-40B4-BE49-F238E27FC236}">
                <a16:creationId xmlns="" xmlns:a16="http://schemas.microsoft.com/office/drawing/2014/main" id="{2993067E-CB2B-134D-82C6-334BD46E3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299EEC9-1286-354F-817F-B032A789ACAF}"/>
              </a:ext>
            </a:extLst>
          </p:cNvPr>
          <p:cNvSpPr>
            <a:spLocks noGrp="1"/>
          </p:cNvSpPr>
          <p:nvPr>
            <p:ph type="sldNum" sz="quarter" idx="12"/>
          </p:nvPr>
        </p:nvSpPr>
        <p:spPr/>
        <p:txBody>
          <a:bodyPr/>
          <a:lstStyle/>
          <a:p>
            <a:fld id="{1117880A-4244-EB4E-9F17-A28FE0D87C87}" type="slidenum">
              <a:rPr lang="en-US" smtClean="0"/>
              <a:t>‹#›</a:t>
            </a:fld>
            <a:endParaRPr lang="en-US"/>
          </a:p>
        </p:txBody>
      </p:sp>
      <p:cxnSp>
        <p:nvCxnSpPr>
          <p:cNvPr id="8" name="Straight Connector 7">
            <a:extLst>
              <a:ext uri="{FF2B5EF4-FFF2-40B4-BE49-F238E27FC236}">
                <a16:creationId xmlns="" xmlns:a16="http://schemas.microsoft.com/office/drawing/2014/main" id="{F0EB3D22-B513-734E-8C33-55B6BF57A78F}"/>
              </a:ext>
            </a:extLst>
          </p:cNvPr>
          <p:cNvCxnSpPr/>
          <p:nvPr userDrawn="1"/>
        </p:nvCxnSpPr>
        <p:spPr>
          <a:xfrm>
            <a:off x="960504" y="1252497"/>
            <a:ext cx="852928" cy="0"/>
          </a:xfrm>
          <a:prstGeom prst="line">
            <a:avLst/>
          </a:prstGeom>
          <a:ln w="19050">
            <a:solidFill>
              <a:srgbClr val="4BB33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893B0674-FC00-1441-83A9-3E2279A59177}"/>
              </a:ext>
            </a:extLst>
          </p:cNvPr>
          <p:cNvSpPr/>
          <p:nvPr userDrawn="1"/>
        </p:nvSpPr>
        <p:spPr>
          <a:xfrm>
            <a:off x="0" y="6176963"/>
            <a:ext cx="12192000" cy="68103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E4F64BAB-4284-3A43-9771-E9D0494F2CC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6393" t="-384" r="-944" b="-207"/>
          <a:stretch/>
        </p:blipFill>
        <p:spPr>
          <a:xfrm rot="10800000">
            <a:off x="9806515" y="2315010"/>
            <a:ext cx="2393161" cy="3065927"/>
          </a:xfrm>
          <a:prstGeom prst="rect">
            <a:avLst/>
          </a:prstGeom>
        </p:spPr>
      </p:pic>
      <p:sp>
        <p:nvSpPr>
          <p:cNvPr id="14" name="TextBox 13">
            <a:extLst>
              <a:ext uri="{FF2B5EF4-FFF2-40B4-BE49-F238E27FC236}">
                <a16:creationId xmlns="" xmlns:a16="http://schemas.microsoft.com/office/drawing/2014/main" id="{5758E3D3-CD64-3444-9AC2-0B5E9D99E37B}"/>
              </a:ext>
            </a:extLst>
          </p:cNvPr>
          <p:cNvSpPr txBox="1"/>
          <p:nvPr userDrawn="1"/>
        </p:nvSpPr>
        <p:spPr>
          <a:xfrm>
            <a:off x="8851118" y="6348064"/>
            <a:ext cx="2780494" cy="261610"/>
          </a:xfrm>
          <a:prstGeom prst="rect">
            <a:avLst/>
          </a:prstGeom>
          <a:noFill/>
        </p:spPr>
        <p:txBody>
          <a:bodyPr wrap="square" rtlCol="0">
            <a:spAutoFit/>
          </a:bodyPr>
          <a:lstStyle/>
          <a:p>
            <a:pPr algn="r"/>
            <a:r>
              <a:rPr lang="en-US" sz="1100" dirty="0" err="1">
                <a:solidFill>
                  <a:schemeClr val="tx1">
                    <a:lumMod val="75000"/>
                    <a:lumOff val="25000"/>
                  </a:schemeClr>
                </a:solidFill>
                <a:latin typeface="Segoe UI" panose="020B0502040204020203" pitchFamily="34" charset="0"/>
                <a:cs typeface="Segoe UI" panose="020B0502040204020203" pitchFamily="34" charset="0"/>
              </a:rPr>
              <a:t>www.mahoneys.com.au</a:t>
            </a:r>
            <a:endParaRPr lang="en-US" sz="11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5" name="Straight Connector 14">
            <a:extLst>
              <a:ext uri="{FF2B5EF4-FFF2-40B4-BE49-F238E27FC236}">
                <a16:creationId xmlns="" xmlns:a16="http://schemas.microsoft.com/office/drawing/2014/main" id="{CC6FDE95-6ABB-5F4F-9F32-64E0B8A6FAFE}"/>
              </a:ext>
            </a:extLst>
          </p:cNvPr>
          <p:cNvCxnSpPr>
            <a:cxnSpLocks/>
          </p:cNvCxnSpPr>
          <p:nvPr userDrawn="1"/>
        </p:nvCxnSpPr>
        <p:spPr>
          <a:xfrm>
            <a:off x="0" y="6176963"/>
            <a:ext cx="12192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 xmlns:a16="http://schemas.microsoft.com/office/drawing/2014/main" id="{8E0B4E1E-2790-F14A-8088-CBF70D01F1F7}"/>
              </a:ext>
            </a:extLst>
          </p:cNvPr>
          <p:cNvSpPr>
            <a:spLocks noGrp="1"/>
          </p:cNvSpPr>
          <p:nvPr>
            <p:ph idx="1"/>
          </p:nvPr>
        </p:nvSpPr>
        <p:spPr>
          <a:xfrm>
            <a:off x="838200" y="2059321"/>
            <a:ext cx="10515600" cy="4117641"/>
          </a:xfrm>
        </p:spPr>
        <p:txBody>
          <a:bodyPr/>
          <a:lstStyle>
            <a:lvl1pPr marL="0" indent="0">
              <a:lnSpc>
                <a:spcPts val="1880"/>
              </a:lnSpc>
              <a:buNone/>
              <a:defRPr sz="1200">
                <a:solidFill>
                  <a:schemeClr val="tx1">
                    <a:lumMod val="65000"/>
                    <a:lumOff val="35000"/>
                  </a:schemeClr>
                </a:solidFill>
                <a:latin typeface="Segoe UI" panose="020B0502040204020203" pitchFamily="34" charset="0"/>
                <a:cs typeface="Segoe UI" panose="020B0502040204020203" pitchFamily="34" charset="0"/>
              </a:defRPr>
            </a:lvl1pPr>
            <a:lvl2pPr>
              <a:buClr>
                <a:srgbClr val="4BB332"/>
              </a:buClr>
              <a:buSzPct val="125000"/>
              <a:defRPr sz="1200">
                <a:solidFill>
                  <a:schemeClr val="tx1">
                    <a:lumMod val="65000"/>
                    <a:lumOff val="35000"/>
                  </a:schemeClr>
                </a:solidFill>
                <a:latin typeface="Segoe UI" panose="020B0502040204020203" pitchFamily="34" charset="0"/>
                <a:cs typeface="Segoe UI" panose="020B0502040204020203" pitchFamily="34" charset="0"/>
              </a:defRPr>
            </a:lvl2pPr>
            <a:lvl3pPr>
              <a:buClr>
                <a:srgbClr val="4BB332"/>
              </a:buClr>
              <a:buSzPct val="125000"/>
              <a:defRPr sz="1200">
                <a:solidFill>
                  <a:schemeClr val="tx1">
                    <a:lumMod val="65000"/>
                    <a:lumOff val="35000"/>
                  </a:schemeClr>
                </a:solidFill>
                <a:latin typeface="Segoe UI" panose="020B0502040204020203" pitchFamily="34" charset="0"/>
                <a:cs typeface="Segoe UI" panose="020B0502040204020203" pitchFamily="34" charset="0"/>
              </a:defRPr>
            </a:lvl3pPr>
            <a:lvl4pPr>
              <a:buClr>
                <a:srgbClr val="4BB332"/>
              </a:buClr>
              <a:buSzPct val="125000"/>
              <a:defRPr sz="1200">
                <a:solidFill>
                  <a:schemeClr val="tx1">
                    <a:lumMod val="65000"/>
                    <a:lumOff val="35000"/>
                  </a:schemeClr>
                </a:solidFill>
                <a:latin typeface="Segoe UI" panose="020B0502040204020203" pitchFamily="34" charset="0"/>
                <a:cs typeface="Segoe UI" panose="020B0502040204020203" pitchFamily="34" charset="0"/>
              </a:defRPr>
            </a:lvl4pPr>
            <a:lvl5pPr>
              <a:buClr>
                <a:srgbClr val="4BB332"/>
              </a:buClr>
              <a:buSzPct val="125000"/>
              <a:defRPr sz="1200">
                <a:solidFill>
                  <a:schemeClr val="tx1">
                    <a:lumMod val="65000"/>
                    <a:lumOff val="35000"/>
                  </a:schemeClr>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302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General Contact">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28A91804-AFA9-7A4E-90B3-70BDD098FE88}"/>
              </a:ext>
            </a:extLst>
          </p:cNvPr>
          <p:cNvSpPr/>
          <p:nvPr userDrawn="1"/>
        </p:nvSpPr>
        <p:spPr>
          <a:xfrm>
            <a:off x="0" y="368835"/>
            <a:ext cx="12192000" cy="133014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2D13C05-9BEA-044A-BD07-D24E37E036F0}"/>
              </a:ext>
            </a:extLst>
          </p:cNvPr>
          <p:cNvSpPr>
            <a:spLocks noGrp="1"/>
          </p:cNvSpPr>
          <p:nvPr>
            <p:ph type="title" hasCustomPrompt="1"/>
          </p:nvPr>
        </p:nvSpPr>
        <p:spPr/>
        <p:txBody>
          <a:bodyPr>
            <a:normAutofit/>
          </a:bodyPr>
          <a:lstStyle>
            <a:lvl1pPr>
              <a:defRPr sz="3600">
                <a:latin typeface="Segoe UI" panose="020B0502040204020203" pitchFamily="34" charset="0"/>
                <a:cs typeface="Segoe UI" panose="020B0502040204020203" pitchFamily="34" charset="0"/>
              </a:defRPr>
            </a:lvl1pPr>
          </a:lstStyle>
          <a:p>
            <a:r>
              <a:rPr lang="en-GB" dirty="0"/>
              <a:t>CLICK TO EDIT MASTER TITLE STYLE</a:t>
            </a:r>
            <a:endParaRPr lang="en-US" dirty="0"/>
          </a:p>
        </p:txBody>
      </p:sp>
      <p:sp>
        <p:nvSpPr>
          <p:cNvPr id="3" name="Content Placeholder 2">
            <a:extLst>
              <a:ext uri="{FF2B5EF4-FFF2-40B4-BE49-F238E27FC236}">
                <a16:creationId xmlns="" xmlns:a16="http://schemas.microsoft.com/office/drawing/2014/main" id="{45B69F0D-4F10-8742-9C91-3B5FE8E10A4B}"/>
              </a:ext>
            </a:extLst>
          </p:cNvPr>
          <p:cNvSpPr>
            <a:spLocks noGrp="1"/>
          </p:cNvSpPr>
          <p:nvPr>
            <p:ph idx="1"/>
          </p:nvPr>
        </p:nvSpPr>
        <p:spPr>
          <a:xfrm>
            <a:off x="838200" y="2059321"/>
            <a:ext cx="4986297" cy="4117641"/>
          </a:xfrm>
        </p:spPr>
        <p:txBody>
          <a:bodyPr/>
          <a:lstStyle>
            <a:lvl1pPr marL="0" indent="0">
              <a:lnSpc>
                <a:spcPts val="1880"/>
              </a:lnSpc>
              <a:buNone/>
              <a:defRPr sz="1200">
                <a:solidFill>
                  <a:schemeClr val="tx1">
                    <a:lumMod val="65000"/>
                    <a:lumOff val="35000"/>
                  </a:schemeClr>
                </a:solidFill>
                <a:latin typeface="Segoe UI" panose="020B0502040204020203" pitchFamily="34" charset="0"/>
                <a:cs typeface="Segoe UI" panose="020B0502040204020203" pitchFamily="34" charset="0"/>
              </a:defRPr>
            </a:lvl1pPr>
            <a:lvl2pPr>
              <a:buClr>
                <a:srgbClr val="4BB332"/>
              </a:buClr>
              <a:buSzPct val="125000"/>
              <a:defRPr sz="1200">
                <a:solidFill>
                  <a:schemeClr val="tx1">
                    <a:lumMod val="65000"/>
                    <a:lumOff val="35000"/>
                  </a:schemeClr>
                </a:solidFill>
                <a:latin typeface="Segoe UI" panose="020B0502040204020203" pitchFamily="34" charset="0"/>
                <a:cs typeface="Segoe UI" panose="020B0502040204020203" pitchFamily="34" charset="0"/>
              </a:defRPr>
            </a:lvl2pPr>
            <a:lvl3pPr>
              <a:buClr>
                <a:srgbClr val="4BB332"/>
              </a:buClr>
              <a:buSzPct val="125000"/>
              <a:defRPr sz="1200">
                <a:solidFill>
                  <a:schemeClr val="tx1">
                    <a:lumMod val="65000"/>
                    <a:lumOff val="35000"/>
                  </a:schemeClr>
                </a:solidFill>
                <a:latin typeface="Segoe UI" panose="020B0502040204020203" pitchFamily="34" charset="0"/>
                <a:cs typeface="Segoe UI" panose="020B0502040204020203" pitchFamily="34" charset="0"/>
              </a:defRPr>
            </a:lvl3pPr>
            <a:lvl4pPr>
              <a:buClr>
                <a:srgbClr val="4BB332"/>
              </a:buClr>
              <a:buSzPct val="125000"/>
              <a:defRPr sz="1200">
                <a:solidFill>
                  <a:schemeClr val="tx1">
                    <a:lumMod val="65000"/>
                    <a:lumOff val="35000"/>
                  </a:schemeClr>
                </a:solidFill>
                <a:latin typeface="Segoe UI" panose="020B0502040204020203" pitchFamily="34" charset="0"/>
                <a:cs typeface="Segoe UI" panose="020B0502040204020203" pitchFamily="34" charset="0"/>
              </a:defRPr>
            </a:lvl4pPr>
            <a:lvl5pPr>
              <a:buClr>
                <a:srgbClr val="4BB332"/>
              </a:buClr>
              <a:buSzPct val="125000"/>
              <a:defRPr sz="1200">
                <a:solidFill>
                  <a:schemeClr val="tx1">
                    <a:lumMod val="65000"/>
                    <a:lumOff val="35000"/>
                  </a:schemeClr>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 xmlns:a16="http://schemas.microsoft.com/office/drawing/2014/main" id="{B3EE1C1F-A116-E54D-8E5D-61D25DBE557A}"/>
              </a:ext>
            </a:extLst>
          </p:cNvPr>
          <p:cNvSpPr>
            <a:spLocks noGrp="1"/>
          </p:cNvSpPr>
          <p:nvPr>
            <p:ph type="dt" sz="half" idx="10"/>
          </p:nvPr>
        </p:nvSpPr>
        <p:spPr/>
        <p:txBody>
          <a:bodyPr/>
          <a:lstStyle/>
          <a:p>
            <a:fld id="{3FA9AD29-6260-AB44-92D0-B1CA280691AC}" type="datetimeFigureOut">
              <a:rPr lang="en-US" smtClean="0"/>
              <a:t>3/30/2022</a:t>
            </a:fld>
            <a:endParaRPr lang="en-US"/>
          </a:p>
        </p:txBody>
      </p:sp>
      <p:sp>
        <p:nvSpPr>
          <p:cNvPr id="5" name="Footer Placeholder 4">
            <a:extLst>
              <a:ext uri="{FF2B5EF4-FFF2-40B4-BE49-F238E27FC236}">
                <a16:creationId xmlns="" xmlns:a16="http://schemas.microsoft.com/office/drawing/2014/main" id="{2993067E-CB2B-134D-82C6-334BD46E3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299EEC9-1286-354F-817F-B032A789ACAF}"/>
              </a:ext>
            </a:extLst>
          </p:cNvPr>
          <p:cNvSpPr>
            <a:spLocks noGrp="1"/>
          </p:cNvSpPr>
          <p:nvPr>
            <p:ph type="sldNum" sz="quarter" idx="12"/>
          </p:nvPr>
        </p:nvSpPr>
        <p:spPr/>
        <p:txBody>
          <a:bodyPr/>
          <a:lstStyle/>
          <a:p>
            <a:fld id="{1117880A-4244-EB4E-9F17-A28FE0D87C87}" type="slidenum">
              <a:rPr lang="en-US" smtClean="0"/>
              <a:t>‹#›</a:t>
            </a:fld>
            <a:endParaRPr lang="en-US"/>
          </a:p>
        </p:txBody>
      </p:sp>
      <p:cxnSp>
        <p:nvCxnSpPr>
          <p:cNvPr id="8" name="Straight Connector 7">
            <a:extLst>
              <a:ext uri="{FF2B5EF4-FFF2-40B4-BE49-F238E27FC236}">
                <a16:creationId xmlns="" xmlns:a16="http://schemas.microsoft.com/office/drawing/2014/main" id="{F0EB3D22-B513-734E-8C33-55B6BF57A78F}"/>
              </a:ext>
            </a:extLst>
          </p:cNvPr>
          <p:cNvCxnSpPr/>
          <p:nvPr userDrawn="1"/>
        </p:nvCxnSpPr>
        <p:spPr>
          <a:xfrm>
            <a:off x="960504" y="1252497"/>
            <a:ext cx="852928" cy="0"/>
          </a:xfrm>
          <a:prstGeom prst="line">
            <a:avLst/>
          </a:prstGeom>
          <a:ln w="19050">
            <a:solidFill>
              <a:srgbClr val="4BB33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893B0674-FC00-1441-83A9-3E2279A59177}"/>
              </a:ext>
            </a:extLst>
          </p:cNvPr>
          <p:cNvSpPr/>
          <p:nvPr userDrawn="1"/>
        </p:nvSpPr>
        <p:spPr>
          <a:xfrm>
            <a:off x="0" y="6176963"/>
            <a:ext cx="12192000" cy="68103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E4F64BAB-4284-3A43-9771-E9D0494F2CC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57453" t="17668" b="17608"/>
          <a:stretch/>
        </p:blipFill>
        <p:spPr>
          <a:xfrm rot="10800000">
            <a:off x="11126478" y="365123"/>
            <a:ext cx="1073203" cy="1342138"/>
          </a:xfrm>
          <a:prstGeom prst="rect">
            <a:avLst/>
          </a:prstGeom>
        </p:spPr>
      </p:pic>
      <p:sp>
        <p:nvSpPr>
          <p:cNvPr id="14" name="TextBox 13">
            <a:extLst>
              <a:ext uri="{FF2B5EF4-FFF2-40B4-BE49-F238E27FC236}">
                <a16:creationId xmlns="" xmlns:a16="http://schemas.microsoft.com/office/drawing/2014/main" id="{5758E3D3-CD64-3444-9AC2-0B5E9D99E37B}"/>
              </a:ext>
            </a:extLst>
          </p:cNvPr>
          <p:cNvSpPr txBox="1"/>
          <p:nvPr userDrawn="1"/>
        </p:nvSpPr>
        <p:spPr>
          <a:xfrm>
            <a:off x="8851118" y="6348064"/>
            <a:ext cx="2780494" cy="261610"/>
          </a:xfrm>
          <a:prstGeom prst="rect">
            <a:avLst/>
          </a:prstGeom>
          <a:noFill/>
        </p:spPr>
        <p:txBody>
          <a:bodyPr wrap="square" rtlCol="0">
            <a:spAutoFit/>
          </a:bodyPr>
          <a:lstStyle/>
          <a:p>
            <a:pPr algn="r"/>
            <a:r>
              <a:rPr lang="en-US" sz="1100" dirty="0" err="1">
                <a:solidFill>
                  <a:schemeClr val="tx1">
                    <a:lumMod val="75000"/>
                    <a:lumOff val="25000"/>
                  </a:schemeClr>
                </a:solidFill>
                <a:latin typeface="Segoe UI" panose="020B0502040204020203" pitchFamily="34" charset="0"/>
                <a:cs typeface="Segoe UI" panose="020B0502040204020203" pitchFamily="34" charset="0"/>
              </a:rPr>
              <a:t>www.mahoneys.com.au</a:t>
            </a:r>
            <a:endParaRPr lang="en-US" sz="11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5" name="Straight Connector 14">
            <a:extLst>
              <a:ext uri="{FF2B5EF4-FFF2-40B4-BE49-F238E27FC236}">
                <a16:creationId xmlns="" xmlns:a16="http://schemas.microsoft.com/office/drawing/2014/main" id="{CC6FDE95-6ABB-5F4F-9F32-64E0B8A6FAFE}"/>
              </a:ext>
            </a:extLst>
          </p:cNvPr>
          <p:cNvCxnSpPr>
            <a:cxnSpLocks/>
          </p:cNvCxnSpPr>
          <p:nvPr userDrawn="1"/>
        </p:nvCxnSpPr>
        <p:spPr>
          <a:xfrm>
            <a:off x="0" y="6176963"/>
            <a:ext cx="12192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 xmlns:a16="http://schemas.microsoft.com/office/drawing/2014/main" id="{E6E1361C-4D86-BE4E-B95E-EC8EFC39EDD4}"/>
              </a:ext>
            </a:extLst>
          </p:cNvPr>
          <p:cNvSpPr>
            <a:spLocks noGrp="1"/>
          </p:cNvSpPr>
          <p:nvPr>
            <p:ph idx="13"/>
          </p:nvPr>
        </p:nvSpPr>
        <p:spPr>
          <a:xfrm>
            <a:off x="6178603" y="2059321"/>
            <a:ext cx="4986297" cy="4117641"/>
          </a:xfrm>
        </p:spPr>
        <p:txBody>
          <a:bodyPr/>
          <a:lstStyle>
            <a:lvl1pPr marL="0" indent="0">
              <a:lnSpc>
                <a:spcPts val="1880"/>
              </a:lnSpc>
              <a:buNone/>
              <a:defRPr sz="1200">
                <a:solidFill>
                  <a:schemeClr val="tx1">
                    <a:lumMod val="65000"/>
                    <a:lumOff val="35000"/>
                  </a:schemeClr>
                </a:solidFill>
                <a:latin typeface="Segoe UI" panose="020B0502040204020203" pitchFamily="34" charset="0"/>
                <a:cs typeface="Segoe UI" panose="020B0502040204020203" pitchFamily="34" charset="0"/>
              </a:defRPr>
            </a:lvl1pPr>
            <a:lvl2pPr>
              <a:buClr>
                <a:srgbClr val="4BB332"/>
              </a:buClr>
              <a:buSzPct val="125000"/>
              <a:defRPr sz="1200">
                <a:solidFill>
                  <a:schemeClr val="tx1">
                    <a:lumMod val="65000"/>
                    <a:lumOff val="35000"/>
                  </a:schemeClr>
                </a:solidFill>
                <a:latin typeface="Segoe UI" panose="020B0502040204020203" pitchFamily="34" charset="0"/>
                <a:cs typeface="Segoe UI" panose="020B0502040204020203" pitchFamily="34" charset="0"/>
              </a:defRPr>
            </a:lvl2pPr>
            <a:lvl3pPr>
              <a:buClr>
                <a:srgbClr val="4BB332"/>
              </a:buClr>
              <a:buSzPct val="125000"/>
              <a:defRPr sz="1200">
                <a:solidFill>
                  <a:schemeClr val="tx1">
                    <a:lumMod val="65000"/>
                    <a:lumOff val="35000"/>
                  </a:schemeClr>
                </a:solidFill>
                <a:latin typeface="Segoe UI" panose="020B0502040204020203" pitchFamily="34" charset="0"/>
                <a:cs typeface="Segoe UI" panose="020B0502040204020203" pitchFamily="34" charset="0"/>
              </a:defRPr>
            </a:lvl3pPr>
            <a:lvl4pPr>
              <a:buClr>
                <a:srgbClr val="4BB332"/>
              </a:buClr>
              <a:buSzPct val="125000"/>
              <a:defRPr sz="1200">
                <a:solidFill>
                  <a:schemeClr val="tx1">
                    <a:lumMod val="65000"/>
                    <a:lumOff val="35000"/>
                  </a:schemeClr>
                </a:solidFill>
                <a:latin typeface="Segoe UI" panose="020B0502040204020203" pitchFamily="34" charset="0"/>
                <a:cs typeface="Segoe UI" panose="020B0502040204020203" pitchFamily="34" charset="0"/>
              </a:defRPr>
            </a:lvl4pPr>
            <a:lvl5pPr>
              <a:buClr>
                <a:srgbClr val="4BB332"/>
              </a:buClr>
              <a:buSzPct val="125000"/>
              <a:defRPr sz="1200">
                <a:solidFill>
                  <a:schemeClr val="tx1">
                    <a:lumMod val="65000"/>
                    <a:lumOff val="35000"/>
                  </a:schemeClr>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9148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B3EE1C1F-A116-E54D-8E5D-61D25DBE557A}"/>
              </a:ext>
            </a:extLst>
          </p:cNvPr>
          <p:cNvSpPr>
            <a:spLocks noGrp="1"/>
          </p:cNvSpPr>
          <p:nvPr>
            <p:ph type="dt" sz="half" idx="10"/>
          </p:nvPr>
        </p:nvSpPr>
        <p:spPr/>
        <p:txBody>
          <a:bodyPr/>
          <a:lstStyle/>
          <a:p>
            <a:fld id="{3FA9AD29-6260-AB44-92D0-B1CA280691AC}" type="datetimeFigureOut">
              <a:rPr lang="en-US" smtClean="0"/>
              <a:t>3/30/2022</a:t>
            </a:fld>
            <a:endParaRPr lang="en-US"/>
          </a:p>
        </p:txBody>
      </p:sp>
      <p:sp>
        <p:nvSpPr>
          <p:cNvPr id="5" name="Footer Placeholder 4">
            <a:extLst>
              <a:ext uri="{FF2B5EF4-FFF2-40B4-BE49-F238E27FC236}">
                <a16:creationId xmlns="" xmlns:a16="http://schemas.microsoft.com/office/drawing/2014/main" id="{2993067E-CB2B-134D-82C6-334BD46E3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299EEC9-1286-354F-817F-B032A789ACAF}"/>
              </a:ext>
            </a:extLst>
          </p:cNvPr>
          <p:cNvSpPr>
            <a:spLocks noGrp="1"/>
          </p:cNvSpPr>
          <p:nvPr>
            <p:ph type="sldNum" sz="quarter" idx="12"/>
          </p:nvPr>
        </p:nvSpPr>
        <p:spPr/>
        <p:txBody>
          <a:bodyPr/>
          <a:lstStyle/>
          <a:p>
            <a:fld id="{1117880A-4244-EB4E-9F17-A28FE0D87C87}" type="slidenum">
              <a:rPr lang="en-US" smtClean="0"/>
              <a:t>‹#›</a:t>
            </a:fld>
            <a:endParaRPr lang="en-US"/>
          </a:p>
        </p:txBody>
      </p:sp>
      <p:sp>
        <p:nvSpPr>
          <p:cNvPr id="9" name="Rectangle 8">
            <a:extLst>
              <a:ext uri="{FF2B5EF4-FFF2-40B4-BE49-F238E27FC236}">
                <a16:creationId xmlns="" xmlns:a16="http://schemas.microsoft.com/office/drawing/2014/main" id="{893B0674-FC00-1441-83A9-3E2279A59177}"/>
              </a:ext>
            </a:extLst>
          </p:cNvPr>
          <p:cNvSpPr/>
          <p:nvPr userDrawn="1"/>
        </p:nvSpPr>
        <p:spPr>
          <a:xfrm>
            <a:off x="0" y="6176963"/>
            <a:ext cx="12192000" cy="68103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7C7A9F57-BFB0-3E46-8100-9B377DBFC5CF}"/>
              </a:ext>
            </a:extLst>
          </p:cNvPr>
          <p:cNvSpPr txBox="1"/>
          <p:nvPr userDrawn="1"/>
        </p:nvSpPr>
        <p:spPr>
          <a:xfrm>
            <a:off x="4705753" y="6377579"/>
            <a:ext cx="2780494" cy="261610"/>
          </a:xfrm>
          <a:prstGeom prst="rect">
            <a:avLst/>
          </a:prstGeom>
          <a:noFill/>
        </p:spPr>
        <p:txBody>
          <a:bodyPr wrap="square" rtlCol="0">
            <a:spAutoFit/>
          </a:bodyPr>
          <a:lstStyle/>
          <a:p>
            <a:pPr algn="ctr"/>
            <a:r>
              <a:rPr lang="en-US" sz="1100" dirty="0" err="1">
                <a:solidFill>
                  <a:schemeClr val="tx1">
                    <a:lumMod val="75000"/>
                    <a:lumOff val="25000"/>
                  </a:schemeClr>
                </a:solidFill>
                <a:latin typeface="Segoe UI" panose="020B0502040204020203" pitchFamily="34" charset="0"/>
                <a:cs typeface="Segoe UI" panose="020B0502040204020203" pitchFamily="34" charset="0"/>
              </a:rPr>
              <a:t>www.mahoneys.com.au</a:t>
            </a:r>
            <a:endParaRPr lang="en-US" sz="11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1561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503898-C341-294A-9303-56CA12DAA687}"/>
              </a:ext>
            </a:extLst>
          </p:cNvPr>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 xmlns:a16="http://schemas.microsoft.com/office/drawing/2014/main" id="{2048092E-9E49-1A4A-8846-99D5B31FA6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0D413B4E-A3C7-DE4F-8F71-56EED04706C2}"/>
              </a:ext>
            </a:extLst>
          </p:cNvPr>
          <p:cNvSpPr>
            <a:spLocks noGrp="1"/>
          </p:cNvSpPr>
          <p:nvPr>
            <p:ph type="dt" sz="half" idx="10"/>
          </p:nvPr>
        </p:nvSpPr>
        <p:spPr/>
        <p:txBody>
          <a:bodyPr/>
          <a:lstStyle/>
          <a:p>
            <a:fld id="{3FA9AD29-6260-AB44-92D0-B1CA280691AC}" type="datetimeFigureOut">
              <a:rPr lang="en-US" smtClean="0"/>
              <a:t>3/30/2022</a:t>
            </a:fld>
            <a:endParaRPr lang="en-US"/>
          </a:p>
        </p:txBody>
      </p:sp>
      <p:sp>
        <p:nvSpPr>
          <p:cNvPr id="5" name="Footer Placeholder 4">
            <a:extLst>
              <a:ext uri="{FF2B5EF4-FFF2-40B4-BE49-F238E27FC236}">
                <a16:creationId xmlns="" xmlns:a16="http://schemas.microsoft.com/office/drawing/2014/main" id="{62576532-DF44-BF41-BCE9-B5C3B8863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D0A2E9C-CED1-894E-95C7-2F0A38F2DE41}"/>
              </a:ext>
            </a:extLst>
          </p:cNvPr>
          <p:cNvSpPr>
            <a:spLocks noGrp="1"/>
          </p:cNvSpPr>
          <p:nvPr>
            <p:ph type="sldNum" sz="quarter" idx="12"/>
          </p:nvPr>
        </p:nvSpPr>
        <p:spPr/>
        <p:txBody>
          <a:bodyPr/>
          <a:lstStyle/>
          <a:p>
            <a:fld id="{1117880A-4244-EB4E-9F17-A28FE0D87C87}" type="slidenum">
              <a:rPr lang="en-US" smtClean="0"/>
              <a:t>‹#›</a:t>
            </a:fld>
            <a:endParaRPr lang="en-US"/>
          </a:p>
        </p:txBody>
      </p:sp>
    </p:spTree>
    <p:extLst>
      <p:ext uri="{BB962C8B-B14F-4D97-AF65-F5344CB8AC3E}">
        <p14:creationId xmlns:p14="http://schemas.microsoft.com/office/powerpoint/2010/main" val="351293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D9C21D-4C3C-1E4B-B7CD-04F6114D976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A49EA04E-CAEA-0E4A-9582-AD201539BE7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 xmlns:a16="http://schemas.microsoft.com/office/drawing/2014/main" id="{91A7E32F-F632-6B4F-868C-470CA1FCFE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 xmlns:a16="http://schemas.microsoft.com/office/drawing/2014/main" id="{723EB3AD-0766-124D-AA5B-3191AD5F968B}"/>
              </a:ext>
            </a:extLst>
          </p:cNvPr>
          <p:cNvSpPr>
            <a:spLocks noGrp="1"/>
          </p:cNvSpPr>
          <p:nvPr>
            <p:ph type="dt" sz="half" idx="10"/>
          </p:nvPr>
        </p:nvSpPr>
        <p:spPr/>
        <p:txBody>
          <a:bodyPr/>
          <a:lstStyle/>
          <a:p>
            <a:fld id="{3FA9AD29-6260-AB44-92D0-B1CA280691AC}" type="datetimeFigureOut">
              <a:rPr lang="en-US" smtClean="0"/>
              <a:t>3/30/2022</a:t>
            </a:fld>
            <a:endParaRPr lang="en-US"/>
          </a:p>
        </p:txBody>
      </p:sp>
      <p:sp>
        <p:nvSpPr>
          <p:cNvPr id="6" name="Footer Placeholder 5">
            <a:extLst>
              <a:ext uri="{FF2B5EF4-FFF2-40B4-BE49-F238E27FC236}">
                <a16:creationId xmlns="" xmlns:a16="http://schemas.microsoft.com/office/drawing/2014/main" id="{0A3E756C-1FB9-0143-A115-5239B31B4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5FE7C88-14B8-534B-8BDD-F3C42AF7683B}"/>
              </a:ext>
            </a:extLst>
          </p:cNvPr>
          <p:cNvSpPr>
            <a:spLocks noGrp="1"/>
          </p:cNvSpPr>
          <p:nvPr>
            <p:ph type="sldNum" sz="quarter" idx="12"/>
          </p:nvPr>
        </p:nvSpPr>
        <p:spPr/>
        <p:txBody>
          <a:bodyPr/>
          <a:lstStyle/>
          <a:p>
            <a:fld id="{1117880A-4244-EB4E-9F17-A28FE0D87C87}" type="slidenum">
              <a:rPr lang="en-US" smtClean="0"/>
              <a:t>‹#›</a:t>
            </a:fld>
            <a:endParaRPr lang="en-US"/>
          </a:p>
        </p:txBody>
      </p:sp>
    </p:spTree>
    <p:extLst>
      <p:ext uri="{BB962C8B-B14F-4D97-AF65-F5344CB8AC3E}">
        <p14:creationId xmlns:p14="http://schemas.microsoft.com/office/powerpoint/2010/main" val="194679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DE673E-38E3-FA42-A013-45A9F0CCE28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C567193E-C519-8C42-A704-E63B695A19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DB8C926E-8B90-6B4B-AF2C-BB91275B8DE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 xmlns:a16="http://schemas.microsoft.com/office/drawing/2014/main" id="{EB3E1EC6-52F7-3741-8FD1-78C2F5141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9B50094A-A102-7444-947E-00A06DA1026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 xmlns:a16="http://schemas.microsoft.com/office/drawing/2014/main" id="{D516D69F-6362-A343-A02E-5BF4DF12AF1A}"/>
              </a:ext>
            </a:extLst>
          </p:cNvPr>
          <p:cNvSpPr>
            <a:spLocks noGrp="1"/>
          </p:cNvSpPr>
          <p:nvPr>
            <p:ph type="dt" sz="half" idx="10"/>
          </p:nvPr>
        </p:nvSpPr>
        <p:spPr/>
        <p:txBody>
          <a:bodyPr/>
          <a:lstStyle/>
          <a:p>
            <a:fld id="{3FA9AD29-6260-AB44-92D0-B1CA280691AC}" type="datetimeFigureOut">
              <a:rPr lang="en-US" smtClean="0"/>
              <a:t>3/30/2022</a:t>
            </a:fld>
            <a:endParaRPr lang="en-US"/>
          </a:p>
        </p:txBody>
      </p:sp>
      <p:sp>
        <p:nvSpPr>
          <p:cNvPr id="8" name="Footer Placeholder 7">
            <a:extLst>
              <a:ext uri="{FF2B5EF4-FFF2-40B4-BE49-F238E27FC236}">
                <a16:creationId xmlns="" xmlns:a16="http://schemas.microsoft.com/office/drawing/2014/main" id="{156FB759-952F-CF4A-856C-B375C9922B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DA24800-0DDB-E242-8ED1-348387B1922B}"/>
              </a:ext>
            </a:extLst>
          </p:cNvPr>
          <p:cNvSpPr>
            <a:spLocks noGrp="1"/>
          </p:cNvSpPr>
          <p:nvPr>
            <p:ph type="sldNum" sz="quarter" idx="12"/>
          </p:nvPr>
        </p:nvSpPr>
        <p:spPr/>
        <p:txBody>
          <a:bodyPr/>
          <a:lstStyle/>
          <a:p>
            <a:fld id="{1117880A-4244-EB4E-9F17-A28FE0D87C87}" type="slidenum">
              <a:rPr lang="en-US" smtClean="0"/>
              <a:t>‹#›</a:t>
            </a:fld>
            <a:endParaRPr lang="en-US"/>
          </a:p>
        </p:txBody>
      </p:sp>
    </p:spTree>
    <p:extLst>
      <p:ext uri="{BB962C8B-B14F-4D97-AF65-F5344CB8AC3E}">
        <p14:creationId xmlns:p14="http://schemas.microsoft.com/office/powerpoint/2010/main" val="147517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7E5E6-1BFA-764E-A5B6-0DF33DDD669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 xmlns:a16="http://schemas.microsoft.com/office/drawing/2014/main" id="{B728CA38-B117-5147-BCB4-C4D2EDF32A1B}"/>
              </a:ext>
            </a:extLst>
          </p:cNvPr>
          <p:cNvSpPr>
            <a:spLocks noGrp="1"/>
          </p:cNvSpPr>
          <p:nvPr>
            <p:ph type="dt" sz="half" idx="10"/>
          </p:nvPr>
        </p:nvSpPr>
        <p:spPr/>
        <p:txBody>
          <a:bodyPr/>
          <a:lstStyle/>
          <a:p>
            <a:fld id="{3FA9AD29-6260-AB44-92D0-B1CA280691AC}" type="datetimeFigureOut">
              <a:rPr lang="en-US" smtClean="0"/>
              <a:t>3/30/2022</a:t>
            </a:fld>
            <a:endParaRPr lang="en-US"/>
          </a:p>
        </p:txBody>
      </p:sp>
      <p:sp>
        <p:nvSpPr>
          <p:cNvPr id="4" name="Footer Placeholder 3">
            <a:extLst>
              <a:ext uri="{FF2B5EF4-FFF2-40B4-BE49-F238E27FC236}">
                <a16:creationId xmlns="" xmlns:a16="http://schemas.microsoft.com/office/drawing/2014/main" id="{49EAFDDB-234F-8846-A8C1-08058D067C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36F8968-DC74-854D-9D2B-35D75B4DA77B}"/>
              </a:ext>
            </a:extLst>
          </p:cNvPr>
          <p:cNvSpPr>
            <a:spLocks noGrp="1"/>
          </p:cNvSpPr>
          <p:nvPr>
            <p:ph type="sldNum" sz="quarter" idx="12"/>
          </p:nvPr>
        </p:nvSpPr>
        <p:spPr/>
        <p:txBody>
          <a:bodyPr/>
          <a:lstStyle/>
          <a:p>
            <a:fld id="{1117880A-4244-EB4E-9F17-A28FE0D87C87}" type="slidenum">
              <a:rPr lang="en-US" smtClean="0"/>
              <a:t>‹#›</a:t>
            </a:fld>
            <a:endParaRPr lang="en-US"/>
          </a:p>
        </p:txBody>
      </p:sp>
    </p:spTree>
    <p:extLst>
      <p:ext uri="{BB962C8B-B14F-4D97-AF65-F5344CB8AC3E}">
        <p14:creationId xmlns:p14="http://schemas.microsoft.com/office/powerpoint/2010/main" val="5510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7015048-C0B0-8640-A2B7-17B15BDE8E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 xmlns:a16="http://schemas.microsoft.com/office/drawing/2014/main" id="{F6F64ACB-436B-5C46-939C-DA7293D834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 xmlns:a16="http://schemas.microsoft.com/office/drawing/2014/main" id="{ECF08B15-CCE2-6F46-ACDD-7419E56FB4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9AD29-6260-AB44-92D0-B1CA280691AC}" type="datetimeFigureOut">
              <a:rPr lang="en-US" smtClean="0"/>
              <a:t>3/30/2022</a:t>
            </a:fld>
            <a:endParaRPr lang="en-US"/>
          </a:p>
        </p:txBody>
      </p:sp>
      <p:sp>
        <p:nvSpPr>
          <p:cNvPr id="5" name="Footer Placeholder 4">
            <a:extLst>
              <a:ext uri="{FF2B5EF4-FFF2-40B4-BE49-F238E27FC236}">
                <a16:creationId xmlns="" xmlns:a16="http://schemas.microsoft.com/office/drawing/2014/main" id="{4CCDE1E7-6420-B746-8CF5-4A23EABDAA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084FB96-823D-D34B-9EE0-EBF943B183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7880A-4244-EB4E-9F17-A28FE0D87C87}" type="slidenum">
              <a:rPr lang="en-US" smtClean="0"/>
              <a:t>‹#›</a:t>
            </a:fld>
            <a:endParaRPr lang="en-US"/>
          </a:p>
        </p:txBody>
      </p:sp>
    </p:spTree>
    <p:extLst>
      <p:ext uri="{BB962C8B-B14F-4D97-AF65-F5344CB8AC3E}">
        <p14:creationId xmlns:p14="http://schemas.microsoft.com/office/powerpoint/2010/main" val="310585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2400"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B560D0-26C7-954B-B9C6-AE5D9DE110AD}"/>
              </a:ext>
            </a:extLst>
          </p:cNvPr>
          <p:cNvSpPr>
            <a:spLocks noGrp="1"/>
          </p:cNvSpPr>
          <p:nvPr>
            <p:ph type="ctrTitle"/>
          </p:nvPr>
        </p:nvSpPr>
        <p:spPr>
          <a:xfrm>
            <a:off x="2206767" y="1122363"/>
            <a:ext cx="9144000" cy="2387600"/>
          </a:xfrm>
        </p:spPr>
        <p:txBody>
          <a:bodyPr>
            <a:normAutofit/>
          </a:bodyPr>
          <a:lstStyle/>
          <a:p>
            <a:r>
              <a:rPr lang="en-US" sz="3600" dirty="0" smtClean="0">
                <a:latin typeface="Segoe UI" panose="020B0502040204020203" pitchFamily="34" charset="0"/>
                <a:cs typeface="Segoe UI" panose="020B0502040204020203" pitchFamily="34" charset="0"/>
              </a:rPr>
              <a:t>Parking</a:t>
            </a:r>
            <a:endParaRPr lang="en-US" sz="3600" dirty="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2"/>
          <a:stretch>
            <a:fillRect/>
          </a:stretch>
        </p:blipFill>
        <p:spPr>
          <a:xfrm>
            <a:off x="3143250" y="290369"/>
            <a:ext cx="3780064" cy="660501"/>
          </a:xfrm>
          <a:prstGeom prst="rect">
            <a:avLst/>
          </a:prstGeom>
        </p:spPr>
      </p:pic>
    </p:spTree>
    <p:extLst>
      <p:ext uri="{BB962C8B-B14F-4D97-AF65-F5344CB8AC3E}">
        <p14:creationId xmlns:p14="http://schemas.microsoft.com/office/powerpoint/2010/main" val="3805530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Different rules for different parkers</a:t>
            </a:r>
            <a:endParaRPr lang="en-AU" dirty="0"/>
          </a:p>
        </p:txBody>
      </p:sp>
      <p:sp>
        <p:nvSpPr>
          <p:cNvPr id="3" name="Content Placeholder 2"/>
          <p:cNvSpPr>
            <a:spLocks noGrp="1"/>
          </p:cNvSpPr>
          <p:nvPr>
            <p:ph idx="1"/>
          </p:nvPr>
        </p:nvSpPr>
        <p:spPr>
          <a:xfrm>
            <a:off x="756557" y="2155371"/>
            <a:ext cx="10515600" cy="4163786"/>
          </a:xfrm>
        </p:spPr>
        <p:txBody>
          <a:bodyPr>
            <a:normAutofit/>
          </a:bodyPr>
          <a:lstStyle/>
          <a:p>
            <a:pPr marL="457200" indent="-457200">
              <a:buFont typeface="+mj-lt"/>
              <a:buAutoNum type="arabicPeriod"/>
            </a:pPr>
            <a:r>
              <a:rPr lang="en-AU" sz="2000" dirty="0" smtClean="0"/>
              <a:t>Owners and occupiers</a:t>
            </a:r>
          </a:p>
          <a:p>
            <a:pPr marL="457200" indent="-457200">
              <a:buFont typeface="+mj-lt"/>
              <a:buAutoNum type="arabicPeriod"/>
            </a:pPr>
            <a:endParaRPr lang="en-AU" sz="2000" dirty="0" smtClean="0"/>
          </a:p>
          <a:p>
            <a:pPr marL="457200" indent="-457200">
              <a:buFont typeface="+mj-lt"/>
              <a:buAutoNum type="arabicPeriod"/>
            </a:pPr>
            <a:r>
              <a:rPr lang="en-AU" sz="2000" dirty="0" smtClean="0"/>
              <a:t>Visitors</a:t>
            </a:r>
          </a:p>
          <a:p>
            <a:pPr marL="457200" indent="-457200">
              <a:buFont typeface="+mj-lt"/>
              <a:buAutoNum type="arabicPeriod"/>
            </a:pPr>
            <a:endParaRPr lang="en-AU" sz="2000" dirty="0" smtClean="0"/>
          </a:p>
          <a:p>
            <a:pPr marL="457200" indent="-457200">
              <a:buFont typeface="+mj-lt"/>
              <a:buAutoNum type="arabicPeriod"/>
            </a:pPr>
            <a:r>
              <a:rPr lang="en-AU" sz="2000" dirty="0" smtClean="0"/>
              <a:t>Third parties</a:t>
            </a:r>
          </a:p>
          <a:p>
            <a:endParaRPr lang="en-AU" sz="2000" dirty="0" smtClean="0"/>
          </a:p>
        </p:txBody>
      </p:sp>
      <p:pic>
        <p:nvPicPr>
          <p:cNvPr id="4" name="Picture 3"/>
          <p:cNvPicPr>
            <a:picLocks noChangeAspect="1"/>
          </p:cNvPicPr>
          <p:nvPr/>
        </p:nvPicPr>
        <p:blipFill>
          <a:blip r:embed="rId2"/>
          <a:stretch>
            <a:fillRect/>
          </a:stretch>
        </p:blipFill>
        <p:spPr>
          <a:xfrm>
            <a:off x="4000499" y="6197499"/>
            <a:ext cx="3780064" cy="660501"/>
          </a:xfrm>
          <a:prstGeom prst="rect">
            <a:avLst/>
          </a:prstGeom>
        </p:spPr>
      </p:pic>
      <p:pic>
        <p:nvPicPr>
          <p:cNvPr id="5" name="Picture 4"/>
          <p:cNvPicPr>
            <a:picLocks noChangeAspect="1"/>
          </p:cNvPicPr>
          <p:nvPr/>
        </p:nvPicPr>
        <p:blipFill>
          <a:blip r:embed="rId3"/>
          <a:stretch>
            <a:fillRect/>
          </a:stretch>
        </p:blipFill>
        <p:spPr>
          <a:xfrm>
            <a:off x="508905" y="6143625"/>
            <a:ext cx="2886075" cy="714375"/>
          </a:xfrm>
          <a:prstGeom prst="rect">
            <a:avLst/>
          </a:prstGeom>
        </p:spPr>
      </p:pic>
    </p:spTree>
    <p:extLst>
      <p:ext uri="{BB962C8B-B14F-4D97-AF65-F5344CB8AC3E}">
        <p14:creationId xmlns:p14="http://schemas.microsoft.com/office/powerpoint/2010/main" val="375806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Owners and occupiers</a:t>
            </a:r>
            <a:endParaRPr lang="en-AU" dirty="0"/>
          </a:p>
        </p:txBody>
      </p:sp>
      <p:sp>
        <p:nvSpPr>
          <p:cNvPr id="3" name="Content Placeholder 2"/>
          <p:cNvSpPr>
            <a:spLocks noGrp="1"/>
          </p:cNvSpPr>
          <p:nvPr>
            <p:ph idx="1"/>
          </p:nvPr>
        </p:nvSpPr>
        <p:spPr>
          <a:xfrm>
            <a:off x="756557" y="2155371"/>
            <a:ext cx="10515600" cy="4163786"/>
          </a:xfrm>
        </p:spPr>
        <p:txBody>
          <a:bodyPr>
            <a:normAutofit/>
          </a:bodyPr>
          <a:lstStyle/>
          <a:p>
            <a:pPr marL="457200" indent="-457200">
              <a:buFont typeface="+mj-lt"/>
              <a:buAutoNum type="arabicPeriod"/>
            </a:pPr>
            <a:r>
              <a:rPr lang="en-AU" sz="2000" dirty="0" smtClean="0"/>
              <a:t>Owners and occupiers are subject to the by-laws.</a:t>
            </a:r>
          </a:p>
          <a:p>
            <a:pPr marL="457200" indent="-457200">
              <a:buFont typeface="+mj-lt"/>
              <a:buAutoNum type="arabicPeriod"/>
            </a:pPr>
            <a:endParaRPr lang="en-AU" sz="2000" dirty="0"/>
          </a:p>
          <a:p>
            <a:pPr marL="457200" indent="-457200">
              <a:buFont typeface="+mj-lt"/>
              <a:buAutoNum type="arabicPeriod"/>
            </a:pPr>
            <a:r>
              <a:rPr lang="en-AU" sz="2000" dirty="0" smtClean="0"/>
              <a:t>As the BCCMA provides for:</a:t>
            </a:r>
          </a:p>
          <a:p>
            <a:pPr marL="1143000" lvl="1" indent="-457200">
              <a:buFont typeface="+mj-lt"/>
              <a:buAutoNum type="alphaLcPeriod"/>
            </a:pPr>
            <a:endParaRPr lang="en-AU" sz="2000" dirty="0" smtClean="0"/>
          </a:p>
          <a:p>
            <a:pPr marL="1143000" lvl="1" indent="-457200">
              <a:buFont typeface="+mj-lt"/>
              <a:buAutoNum type="alphaLcPeriod"/>
            </a:pPr>
            <a:r>
              <a:rPr lang="en-AU" sz="2000" dirty="0" smtClean="0"/>
              <a:t>The ability to regulate the use of common property through the by-laws (where parking on the common property falls under this umbrella); and</a:t>
            </a:r>
          </a:p>
          <a:p>
            <a:pPr marL="1143000" lvl="1" indent="-457200">
              <a:buFont typeface="+mj-lt"/>
              <a:buAutoNum type="alphaLcPeriod"/>
            </a:pPr>
            <a:endParaRPr lang="en-AU" sz="2000" dirty="0"/>
          </a:p>
          <a:p>
            <a:pPr marL="1143000" lvl="1" indent="-457200">
              <a:buFont typeface="+mj-lt"/>
              <a:buAutoNum type="alphaLcPeriod"/>
            </a:pPr>
            <a:r>
              <a:rPr lang="en-AU" sz="2000" dirty="0" smtClean="0"/>
              <a:t>A prescribed by-law enforcement procedure,</a:t>
            </a:r>
          </a:p>
          <a:p>
            <a:pPr lvl="1" indent="0">
              <a:buNone/>
            </a:pPr>
            <a:endParaRPr lang="en-AU" sz="2000" dirty="0" smtClean="0"/>
          </a:p>
          <a:p>
            <a:pPr lvl="1" indent="0">
              <a:buNone/>
            </a:pPr>
            <a:r>
              <a:rPr lang="en-AU" sz="2000" dirty="0" smtClean="0"/>
              <a:t>parking issues for owners and occupiers is primarily a by-law enforcement issue.</a:t>
            </a:r>
          </a:p>
          <a:p>
            <a:pPr lvl="1" indent="0">
              <a:buNone/>
            </a:pPr>
            <a:endParaRPr lang="en-AU" sz="2000" dirty="0" smtClean="0"/>
          </a:p>
          <a:p>
            <a:pPr lvl="1" indent="0">
              <a:buNone/>
            </a:pPr>
            <a:endParaRPr lang="en-AU" sz="2000" dirty="0" smtClean="0"/>
          </a:p>
          <a:p>
            <a:pPr marL="1143000" lvl="1" indent="-457200">
              <a:buFont typeface="+mj-lt"/>
              <a:buAutoNum type="alphaLcPeriod"/>
            </a:pPr>
            <a:endParaRPr lang="en-AU" sz="2000" dirty="0" smtClean="0"/>
          </a:p>
          <a:p>
            <a:endParaRPr lang="en-AU" sz="2000" dirty="0" smtClean="0"/>
          </a:p>
        </p:txBody>
      </p:sp>
      <p:pic>
        <p:nvPicPr>
          <p:cNvPr id="4" name="Picture 3"/>
          <p:cNvPicPr>
            <a:picLocks noChangeAspect="1"/>
          </p:cNvPicPr>
          <p:nvPr/>
        </p:nvPicPr>
        <p:blipFill>
          <a:blip r:embed="rId2"/>
          <a:stretch>
            <a:fillRect/>
          </a:stretch>
        </p:blipFill>
        <p:spPr>
          <a:xfrm>
            <a:off x="4124325" y="6197499"/>
            <a:ext cx="3780064" cy="660501"/>
          </a:xfrm>
          <a:prstGeom prst="rect">
            <a:avLst/>
          </a:prstGeom>
        </p:spPr>
      </p:pic>
      <p:pic>
        <p:nvPicPr>
          <p:cNvPr id="5" name="Picture 4"/>
          <p:cNvPicPr>
            <a:picLocks noChangeAspect="1"/>
          </p:cNvPicPr>
          <p:nvPr/>
        </p:nvPicPr>
        <p:blipFill>
          <a:blip r:embed="rId3"/>
          <a:stretch>
            <a:fillRect/>
          </a:stretch>
        </p:blipFill>
        <p:spPr>
          <a:xfrm>
            <a:off x="562655" y="6143625"/>
            <a:ext cx="2886075" cy="714375"/>
          </a:xfrm>
          <a:prstGeom prst="rect">
            <a:avLst/>
          </a:prstGeom>
        </p:spPr>
      </p:pic>
    </p:spTree>
    <p:extLst>
      <p:ext uri="{BB962C8B-B14F-4D97-AF65-F5344CB8AC3E}">
        <p14:creationId xmlns:p14="http://schemas.microsoft.com/office/powerpoint/2010/main" val="287817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By-law enforcement</a:t>
            </a:r>
            <a:endParaRPr lang="en-AU" dirty="0"/>
          </a:p>
        </p:txBody>
      </p:sp>
      <p:sp>
        <p:nvSpPr>
          <p:cNvPr id="3" name="Content Placeholder 2"/>
          <p:cNvSpPr>
            <a:spLocks noGrp="1"/>
          </p:cNvSpPr>
          <p:nvPr>
            <p:ph idx="1"/>
          </p:nvPr>
        </p:nvSpPr>
        <p:spPr>
          <a:xfrm>
            <a:off x="756557" y="2155371"/>
            <a:ext cx="10515600" cy="4163786"/>
          </a:xfrm>
        </p:spPr>
        <p:txBody>
          <a:bodyPr>
            <a:normAutofit/>
          </a:bodyPr>
          <a:lstStyle/>
          <a:p>
            <a:pPr marL="457200" indent="-457200">
              <a:buFont typeface="+mj-lt"/>
              <a:buAutoNum type="arabicPeriod"/>
            </a:pPr>
            <a:r>
              <a:rPr lang="en-AU" sz="2000" dirty="0" smtClean="0"/>
              <a:t>Need to ensure the proper by-law is in place – i.e. owners and occupiers cannot park on common property without committee approval</a:t>
            </a:r>
          </a:p>
          <a:p>
            <a:pPr marL="457200" indent="-457200">
              <a:buFont typeface="+mj-lt"/>
              <a:buAutoNum type="arabicPeriod"/>
            </a:pPr>
            <a:endParaRPr lang="en-AU" sz="2000" dirty="0"/>
          </a:p>
          <a:p>
            <a:pPr marL="457200" indent="-457200">
              <a:buFont typeface="+mj-lt"/>
              <a:buAutoNum type="arabicPeriod"/>
            </a:pPr>
            <a:r>
              <a:rPr lang="en-AU" sz="2000" dirty="0" smtClean="0"/>
              <a:t>Enforcement steps:</a:t>
            </a:r>
          </a:p>
          <a:p>
            <a:pPr marL="1143000" lvl="1" indent="-457200">
              <a:buFont typeface="+mj-lt"/>
              <a:buAutoNum type="alphaLcPeriod"/>
            </a:pPr>
            <a:r>
              <a:rPr lang="en-AU" sz="2000" dirty="0" smtClean="0"/>
              <a:t>Warning letter</a:t>
            </a:r>
          </a:p>
          <a:p>
            <a:pPr marL="1143000" lvl="1" indent="-457200">
              <a:buFont typeface="+mj-lt"/>
              <a:buAutoNum type="alphaLcPeriod"/>
            </a:pPr>
            <a:r>
              <a:rPr lang="en-AU" sz="2000" dirty="0" smtClean="0"/>
              <a:t>Contravention notice</a:t>
            </a:r>
          </a:p>
          <a:p>
            <a:pPr marL="1143000" lvl="1" indent="-457200">
              <a:buFont typeface="+mj-lt"/>
              <a:buAutoNum type="alphaLcPeriod"/>
            </a:pPr>
            <a:r>
              <a:rPr lang="en-AU" sz="2000" dirty="0" smtClean="0"/>
              <a:t>Conciliation application</a:t>
            </a:r>
          </a:p>
          <a:p>
            <a:pPr marL="1143000" lvl="1" indent="-457200">
              <a:buFont typeface="+mj-lt"/>
              <a:buAutoNum type="alphaLcPeriod"/>
            </a:pPr>
            <a:r>
              <a:rPr lang="en-AU" sz="2000" dirty="0" smtClean="0"/>
              <a:t>Adjudication application</a:t>
            </a:r>
          </a:p>
          <a:p>
            <a:pPr marL="1143000" lvl="1" indent="-457200">
              <a:buFont typeface="+mj-lt"/>
              <a:buAutoNum type="alphaLcPeriod"/>
            </a:pPr>
            <a:r>
              <a:rPr lang="en-AU" sz="2000" dirty="0" smtClean="0"/>
              <a:t>Enforcement of order</a:t>
            </a:r>
          </a:p>
          <a:p>
            <a:pPr lvl="1" indent="0">
              <a:buNone/>
            </a:pPr>
            <a:endParaRPr lang="en-AU" sz="2000" dirty="0" smtClean="0"/>
          </a:p>
          <a:p>
            <a:pPr marL="457200" indent="-457200">
              <a:buFont typeface="+mj-lt"/>
              <a:buAutoNum type="arabicPeriod"/>
            </a:pPr>
            <a:r>
              <a:rPr lang="en-AU" sz="2000" dirty="0" smtClean="0"/>
              <a:t>Towing is not by-law enforcement</a:t>
            </a:r>
          </a:p>
          <a:p>
            <a:endParaRPr lang="en-AU" sz="2000" dirty="0" smtClean="0"/>
          </a:p>
        </p:txBody>
      </p:sp>
      <p:pic>
        <p:nvPicPr>
          <p:cNvPr id="4" name="Picture 3"/>
          <p:cNvPicPr>
            <a:picLocks noChangeAspect="1"/>
          </p:cNvPicPr>
          <p:nvPr/>
        </p:nvPicPr>
        <p:blipFill>
          <a:blip r:embed="rId2"/>
          <a:stretch>
            <a:fillRect/>
          </a:stretch>
        </p:blipFill>
        <p:spPr>
          <a:xfrm>
            <a:off x="4124325" y="6197499"/>
            <a:ext cx="3780064" cy="660501"/>
          </a:xfrm>
          <a:prstGeom prst="rect">
            <a:avLst/>
          </a:prstGeom>
        </p:spPr>
      </p:pic>
      <p:pic>
        <p:nvPicPr>
          <p:cNvPr id="5" name="Picture 4"/>
          <p:cNvPicPr>
            <a:picLocks noChangeAspect="1"/>
          </p:cNvPicPr>
          <p:nvPr/>
        </p:nvPicPr>
        <p:blipFill>
          <a:blip r:embed="rId3"/>
          <a:stretch>
            <a:fillRect/>
          </a:stretch>
        </p:blipFill>
        <p:spPr>
          <a:xfrm>
            <a:off x="562655" y="6143625"/>
            <a:ext cx="2886075" cy="714375"/>
          </a:xfrm>
          <a:prstGeom prst="rect">
            <a:avLst/>
          </a:prstGeom>
        </p:spPr>
      </p:pic>
    </p:spTree>
    <p:extLst>
      <p:ext uri="{BB962C8B-B14F-4D97-AF65-F5344CB8AC3E}">
        <p14:creationId xmlns:p14="http://schemas.microsoft.com/office/powerpoint/2010/main" val="42622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Visitors</a:t>
            </a:r>
            <a:endParaRPr lang="en-AU" dirty="0"/>
          </a:p>
        </p:txBody>
      </p:sp>
      <p:sp>
        <p:nvSpPr>
          <p:cNvPr id="3" name="Content Placeholder 2"/>
          <p:cNvSpPr>
            <a:spLocks noGrp="1"/>
          </p:cNvSpPr>
          <p:nvPr>
            <p:ph idx="1"/>
          </p:nvPr>
        </p:nvSpPr>
        <p:spPr>
          <a:xfrm>
            <a:off x="756557" y="2155371"/>
            <a:ext cx="10515600" cy="4163786"/>
          </a:xfrm>
        </p:spPr>
        <p:txBody>
          <a:bodyPr>
            <a:normAutofit/>
          </a:bodyPr>
          <a:lstStyle/>
          <a:p>
            <a:pPr marL="457200" indent="-457200">
              <a:buFont typeface="+mj-lt"/>
              <a:buAutoNum type="arabicPeriod"/>
            </a:pPr>
            <a:r>
              <a:rPr lang="en-AU" sz="2000" dirty="0" smtClean="0"/>
              <a:t>By-laws cannot be enforced against visitors</a:t>
            </a:r>
          </a:p>
          <a:p>
            <a:pPr marL="457200" indent="-457200">
              <a:buFont typeface="+mj-lt"/>
              <a:buAutoNum type="arabicPeriod"/>
            </a:pPr>
            <a:endParaRPr lang="en-AU" sz="2000" dirty="0"/>
          </a:p>
          <a:p>
            <a:pPr marL="457200" indent="-457200">
              <a:buFont typeface="+mj-lt"/>
              <a:buAutoNum type="arabicPeriod"/>
            </a:pPr>
            <a:r>
              <a:rPr lang="en-AU" sz="2000" dirty="0" smtClean="0"/>
              <a:t>Who is a visitor?</a:t>
            </a:r>
          </a:p>
          <a:p>
            <a:pPr marL="457200" lvl="1" indent="0">
              <a:buNone/>
            </a:pPr>
            <a:endParaRPr lang="en-AU" dirty="0" smtClean="0"/>
          </a:p>
          <a:p>
            <a:pPr marL="457200" lvl="1" indent="0">
              <a:buNone/>
            </a:pPr>
            <a:r>
              <a:rPr lang="en-AU" i="1" dirty="0" err="1"/>
              <a:t>Sailz</a:t>
            </a:r>
            <a:r>
              <a:rPr lang="en-AU" i="1" dirty="0"/>
              <a:t> Whitsunday</a:t>
            </a:r>
            <a:r>
              <a:rPr lang="en-AU" dirty="0"/>
              <a:t> [2009] </a:t>
            </a:r>
            <a:r>
              <a:rPr lang="en-AU" dirty="0" err="1"/>
              <a:t>QBCCMCmr</a:t>
            </a:r>
            <a:r>
              <a:rPr lang="en-AU" dirty="0"/>
              <a:t> </a:t>
            </a:r>
            <a:r>
              <a:rPr lang="en-AU" dirty="0" smtClean="0"/>
              <a:t>305</a:t>
            </a:r>
          </a:p>
          <a:p>
            <a:pPr marL="457200" lvl="1" indent="0">
              <a:buNone/>
            </a:pPr>
            <a:r>
              <a:rPr lang="en-AU" i="1" dirty="0" smtClean="0"/>
              <a:t>A bona fide visitor is someone who is not the owner or occupier, however temporary that occupation may be. If holiday-makers are renting units, they are treated as “occupiers” and must use the unit’s exclusive use area carport. A visitor is someone who calls on the owner or occupier. The length of time over which a visitor needs to stay may vary depending on the purpose of the visit.</a:t>
            </a:r>
          </a:p>
          <a:p>
            <a:pPr marL="457200" indent="-457200">
              <a:buFont typeface="+mj-lt"/>
              <a:buAutoNum type="arabicPeriod"/>
            </a:pPr>
            <a:endParaRPr lang="en-AU" sz="2000" dirty="0"/>
          </a:p>
          <a:p>
            <a:pPr marL="457200" indent="-457200">
              <a:buFont typeface="+mj-lt"/>
              <a:buAutoNum type="arabicPeriod"/>
            </a:pPr>
            <a:r>
              <a:rPr lang="en-AU" sz="2000" dirty="0" smtClean="0"/>
              <a:t>Why is visitor parking so important? Council says so:</a:t>
            </a:r>
          </a:p>
          <a:p>
            <a:pPr marL="457200" lvl="1" indent="0">
              <a:buNone/>
            </a:pPr>
            <a:endParaRPr lang="en-AU" i="1" dirty="0" smtClean="0"/>
          </a:p>
          <a:p>
            <a:pPr marL="457200" lvl="1" indent="0">
              <a:buNone/>
            </a:pPr>
            <a:r>
              <a:rPr lang="en-AU" i="1" dirty="0" smtClean="0"/>
              <a:t>Palm </a:t>
            </a:r>
            <a:r>
              <a:rPr lang="en-AU" i="1" dirty="0" err="1"/>
              <a:t>Pacifique</a:t>
            </a:r>
            <a:r>
              <a:rPr lang="en-AU" i="1" dirty="0"/>
              <a:t> </a:t>
            </a:r>
            <a:r>
              <a:rPr lang="en-AU" dirty="0"/>
              <a:t>[2017] </a:t>
            </a:r>
            <a:r>
              <a:rPr lang="en-AU" dirty="0" err="1"/>
              <a:t>QBCCMCmr</a:t>
            </a:r>
            <a:r>
              <a:rPr lang="en-AU" dirty="0"/>
              <a:t> 300</a:t>
            </a:r>
            <a:r>
              <a:rPr lang="en-AU" dirty="0" smtClean="0"/>
              <a:t>:</a:t>
            </a:r>
          </a:p>
          <a:p>
            <a:pPr marL="457200" lvl="1" indent="0">
              <a:buNone/>
            </a:pPr>
            <a:r>
              <a:rPr lang="en-AU" i="1" dirty="0" smtClean="0"/>
              <a:t>It </a:t>
            </a:r>
            <a:r>
              <a:rPr lang="en-AU" i="1" dirty="0"/>
              <a:t>is generally a local authority requirement that a scheme carries a certain number of visitor car parking spaces, and if this is the case, it is not within the power of the committee or body corporate to allow usage by anyone other than bona fide visitors</a:t>
            </a:r>
            <a:r>
              <a:rPr lang="en-AU" i="1" dirty="0" smtClean="0"/>
              <a:t>.</a:t>
            </a:r>
            <a:endParaRPr lang="en-AU" sz="2000" dirty="0" smtClean="0"/>
          </a:p>
        </p:txBody>
      </p:sp>
      <p:pic>
        <p:nvPicPr>
          <p:cNvPr id="4" name="Picture 3"/>
          <p:cNvPicPr>
            <a:picLocks noChangeAspect="1"/>
          </p:cNvPicPr>
          <p:nvPr/>
        </p:nvPicPr>
        <p:blipFill>
          <a:blip r:embed="rId2"/>
          <a:stretch>
            <a:fillRect/>
          </a:stretch>
        </p:blipFill>
        <p:spPr>
          <a:xfrm>
            <a:off x="4205968" y="6197499"/>
            <a:ext cx="3780064" cy="660501"/>
          </a:xfrm>
          <a:prstGeom prst="rect">
            <a:avLst/>
          </a:prstGeom>
        </p:spPr>
      </p:pic>
      <p:pic>
        <p:nvPicPr>
          <p:cNvPr id="5" name="Picture 4"/>
          <p:cNvPicPr>
            <a:picLocks noChangeAspect="1"/>
          </p:cNvPicPr>
          <p:nvPr/>
        </p:nvPicPr>
        <p:blipFill>
          <a:blip r:embed="rId3"/>
          <a:stretch>
            <a:fillRect/>
          </a:stretch>
        </p:blipFill>
        <p:spPr>
          <a:xfrm>
            <a:off x="448355" y="6143625"/>
            <a:ext cx="2886075" cy="714375"/>
          </a:xfrm>
          <a:prstGeom prst="rect">
            <a:avLst/>
          </a:prstGeom>
        </p:spPr>
      </p:pic>
    </p:spTree>
    <p:extLst>
      <p:ext uri="{BB962C8B-B14F-4D97-AF65-F5344CB8AC3E}">
        <p14:creationId xmlns:p14="http://schemas.microsoft.com/office/powerpoint/2010/main" val="370956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Visitor parks – can you restrict time</a:t>
            </a:r>
            <a:endParaRPr lang="en-AU" dirty="0"/>
          </a:p>
        </p:txBody>
      </p:sp>
      <p:sp>
        <p:nvSpPr>
          <p:cNvPr id="3" name="Content Placeholder 2"/>
          <p:cNvSpPr>
            <a:spLocks noGrp="1"/>
          </p:cNvSpPr>
          <p:nvPr>
            <p:ph idx="1"/>
          </p:nvPr>
        </p:nvSpPr>
        <p:spPr>
          <a:xfrm>
            <a:off x="756557" y="1502229"/>
            <a:ext cx="10515600" cy="4931228"/>
          </a:xfrm>
        </p:spPr>
        <p:txBody>
          <a:bodyPr>
            <a:normAutofit/>
          </a:bodyPr>
          <a:lstStyle/>
          <a:p>
            <a:pPr lvl="1" indent="0">
              <a:buNone/>
            </a:pPr>
            <a:endParaRPr lang="en-AU" sz="2000" dirty="0" smtClean="0"/>
          </a:p>
          <a:p>
            <a:r>
              <a:rPr lang="en-AU" sz="2000" dirty="0" smtClean="0"/>
              <a:t>It depends…</a:t>
            </a:r>
          </a:p>
          <a:p>
            <a:pPr marL="171450" indent="-171450">
              <a:buFont typeface="Arial" panose="020B0604020202020204" pitchFamily="34" charset="0"/>
              <a:buChar char="•"/>
            </a:pPr>
            <a:r>
              <a:rPr lang="en-AU" i="1" dirty="0" err="1" smtClean="0"/>
              <a:t>Sailz</a:t>
            </a:r>
            <a:r>
              <a:rPr lang="en-AU" i="1" dirty="0" smtClean="0"/>
              <a:t> </a:t>
            </a:r>
            <a:r>
              <a:rPr lang="en-AU" i="1" dirty="0"/>
              <a:t>Whitsunday</a:t>
            </a:r>
            <a:r>
              <a:rPr lang="en-AU" dirty="0"/>
              <a:t> [2009] </a:t>
            </a:r>
            <a:r>
              <a:rPr lang="en-AU" dirty="0" err="1"/>
              <a:t>QBCCMCmr</a:t>
            </a:r>
            <a:r>
              <a:rPr lang="en-AU" dirty="0"/>
              <a:t> 305:</a:t>
            </a:r>
          </a:p>
          <a:p>
            <a:r>
              <a:rPr lang="en-AU" i="1" dirty="0" smtClean="0"/>
              <a:t>Unless </a:t>
            </a:r>
            <a:r>
              <a:rPr lang="en-AU" i="1" dirty="0"/>
              <a:t>specifically stated, I am of the view that visitor car parking must be freely accessible to visitors with no encumbrances, and be free of </a:t>
            </a:r>
            <a:r>
              <a:rPr lang="en-AU" i="1" dirty="0" smtClean="0"/>
              <a:t>charge</a:t>
            </a:r>
            <a:r>
              <a:rPr lang="en-AU" i="1" dirty="0"/>
              <a:t>, and that access and egress must not be restricted by keys or barriers in any way tending to privatise the space, or reserve the space for another. </a:t>
            </a:r>
            <a:r>
              <a:rPr lang="en-AU" i="1" u="sng" dirty="0"/>
              <a:t>It follows that a restriction on times of use flies in the face of the purpose of the “visitor car park” since bona fide visitors may stay </a:t>
            </a:r>
            <a:r>
              <a:rPr lang="en-AU" i="1" u="sng" dirty="0" smtClean="0"/>
              <a:t>overnight…</a:t>
            </a:r>
            <a:endParaRPr lang="en-AU" u="sng" dirty="0"/>
          </a:p>
          <a:p>
            <a:pPr marL="171450" indent="-171450">
              <a:buFont typeface="Arial" panose="020B0604020202020204" pitchFamily="34" charset="0"/>
              <a:buChar char="•"/>
            </a:pPr>
            <a:r>
              <a:rPr lang="en-AU" i="1" dirty="0" smtClean="0"/>
              <a:t>Charlotte </a:t>
            </a:r>
            <a:r>
              <a:rPr lang="en-AU" i="1" dirty="0"/>
              <a:t>Towers</a:t>
            </a:r>
            <a:r>
              <a:rPr lang="en-AU" dirty="0"/>
              <a:t> [2008] </a:t>
            </a:r>
            <a:r>
              <a:rPr lang="en-AU" dirty="0" err="1"/>
              <a:t>QBCCMCmr</a:t>
            </a:r>
            <a:r>
              <a:rPr lang="en-AU" dirty="0"/>
              <a:t> </a:t>
            </a:r>
            <a:r>
              <a:rPr lang="en-AU" dirty="0" smtClean="0"/>
              <a:t>357:</a:t>
            </a:r>
            <a:endParaRPr lang="en-AU" dirty="0"/>
          </a:p>
          <a:p>
            <a:r>
              <a:rPr lang="en-AU" i="1" dirty="0"/>
              <a:t>Clearly, certain car spaces are designated as visitor car spaces in accordance with the development approval, and the </a:t>
            </a:r>
            <a:r>
              <a:rPr lang="en-AU" i="1" u="sng" dirty="0"/>
              <a:t>purpose and intention of the by-law is to ensure the equitable allocation of visitors’ car parking spaces</a:t>
            </a:r>
            <a:r>
              <a:rPr lang="en-AU" i="1" dirty="0"/>
              <a:t>. This is achieved by implementation of a system whereby a visitor’s vehicle may not remain in a visitor’s car parking space for longer than 8 hours in any 24 hour period. A challenge to a similar by-law was rejected by an adjudicator in Admiralty Towers [641 of 2000] who suggested that </a:t>
            </a:r>
            <a:r>
              <a:rPr lang="en-AU" i="1" u="sng" dirty="0"/>
              <a:t>such a by-law was necessary to ensure an equitable allocation spaces of visitors’ car parking spaces rather than to allow the visitor car parks to be occupied on a “first in first served” basis</a:t>
            </a:r>
            <a:r>
              <a:rPr lang="en-AU" i="1" dirty="0"/>
              <a:t>. A similar opinion was expressed by the adjudicator in Villa </a:t>
            </a:r>
            <a:r>
              <a:rPr lang="en-AU" i="1" dirty="0" err="1"/>
              <a:t>Estoril</a:t>
            </a:r>
            <a:r>
              <a:rPr lang="en-AU" i="1" dirty="0"/>
              <a:t> [089 of 2004</a:t>
            </a:r>
            <a:r>
              <a:rPr lang="en-AU" i="1" dirty="0" smtClean="0"/>
              <a:t>].</a:t>
            </a:r>
            <a:endParaRPr lang="en-AU" sz="2000" dirty="0" smtClean="0"/>
          </a:p>
          <a:p>
            <a:r>
              <a:rPr lang="en-AU" sz="2000" dirty="0" smtClean="0"/>
              <a:t>Principle is to protect visitor parking - time </a:t>
            </a:r>
            <a:r>
              <a:rPr lang="en-AU" sz="2000" dirty="0"/>
              <a:t>restrictions </a:t>
            </a:r>
            <a:r>
              <a:rPr lang="en-AU" sz="2000" dirty="0" smtClean="0"/>
              <a:t>cannot </a:t>
            </a:r>
            <a:r>
              <a:rPr lang="en-AU" sz="2000" dirty="0"/>
              <a:t>be imposed </a:t>
            </a:r>
            <a:r>
              <a:rPr lang="en-AU" sz="2000" dirty="0" smtClean="0"/>
              <a:t>unless </a:t>
            </a:r>
            <a:r>
              <a:rPr lang="en-AU" sz="2000" dirty="0"/>
              <a:t>there are specific circumstances that are required to allow the visitor car parks to be used for </a:t>
            </a:r>
            <a:r>
              <a:rPr lang="en-AU" sz="2000" dirty="0" smtClean="0"/>
              <a:t>visitors</a:t>
            </a:r>
            <a:r>
              <a:rPr lang="en-AU" sz="2000" dirty="0"/>
              <a:t>. </a:t>
            </a:r>
          </a:p>
          <a:p>
            <a:endParaRPr lang="en-AU" sz="2000" dirty="0" smtClean="0"/>
          </a:p>
        </p:txBody>
      </p:sp>
      <p:pic>
        <p:nvPicPr>
          <p:cNvPr id="4" name="Picture 3"/>
          <p:cNvPicPr>
            <a:picLocks noChangeAspect="1"/>
          </p:cNvPicPr>
          <p:nvPr/>
        </p:nvPicPr>
        <p:blipFill>
          <a:blip r:embed="rId2"/>
          <a:stretch>
            <a:fillRect/>
          </a:stretch>
        </p:blipFill>
        <p:spPr>
          <a:xfrm>
            <a:off x="4205968" y="6197499"/>
            <a:ext cx="3780064" cy="660501"/>
          </a:xfrm>
          <a:prstGeom prst="rect">
            <a:avLst/>
          </a:prstGeom>
        </p:spPr>
      </p:pic>
      <p:pic>
        <p:nvPicPr>
          <p:cNvPr id="5" name="Picture 4"/>
          <p:cNvPicPr>
            <a:picLocks noChangeAspect="1"/>
          </p:cNvPicPr>
          <p:nvPr/>
        </p:nvPicPr>
        <p:blipFill>
          <a:blip r:embed="rId3"/>
          <a:stretch>
            <a:fillRect/>
          </a:stretch>
        </p:blipFill>
        <p:spPr>
          <a:xfrm>
            <a:off x="505505" y="6076269"/>
            <a:ext cx="2886075" cy="714375"/>
          </a:xfrm>
          <a:prstGeom prst="rect">
            <a:avLst/>
          </a:prstGeom>
        </p:spPr>
      </p:pic>
    </p:spTree>
    <p:extLst>
      <p:ext uri="{BB962C8B-B14F-4D97-AF65-F5344CB8AC3E}">
        <p14:creationId xmlns:p14="http://schemas.microsoft.com/office/powerpoint/2010/main" val="108439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Third parties</a:t>
            </a:r>
            <a:endParaRPr lang="en-AU" dirty="0"/>
          </a:p>
        </p:txBody>
      </p:sp>
      <p:sp>
        <p:nvSpPr>
          <p:cNvPr id="3" name="Content Placeholder 2"/>
          <p:cNvSpPr>
            <a:spLocks noGrp="1"/>
          </p:cNvSpPr>
          <p:nvPr>
            <p:ph idx="1"/>
          </p:nvPr>
        </p:nvSpPr>
        <p:spPr>
          <a:xfrm>
            <a:off x="756557" y="1502229"/>
            <a:ext cx="10515600" cy="4931228"/>
          </a:xfrm>
        </p:spPr>
        <p:txBody>
          <a:bodyPr>
            <a:normAutofit/>
          </a:bodyPr>
          <a:lstStyle/>
          <a:p>
            <a:pPr lvl="1" indent="0">
              <a:buNone/>
            </a:pPr>
            <a:endParaRPr lang="en-AU" sz="2000" dirty="0" smtClean="0"/>
          </a:p>
          <a:p>
            <a:pPr marL="342900" indent="-342900">
              <a:buFont typeface="Arial" panose="020B0604020202020204" pitchFamily="34" charset="0"/>
              <a:buChar char="•"/>
            </a:pPr>
            <a:r>
              <a:rPr lang="en-AU" sz="2000" dirty="0" smtClean="0"/>
              <a:t>Basically trespassers</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dirty="0" smtClean="0"/>
              <a:t>Don’t have a right to be at the scheme – might be close to the beach or close to public transport</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dirty="0" smtClean="0"/>
              <a:t>This is when towing may be relevant if you:</a:t>
            </a:r>
          </a:p>
          <a:p>
            <a:pPr marL="1028700" lvl="1" indent="-342900"/>
            <a:r>
              <a:rPr lang="en-AU" sz="2000" dirty="0" smtClean="0"/>
              <a:t>Comply with towing legislation (which essentially requires consent of the third party – usually impliedly obtained through signage); and</a:t>
            </a:r>
          </a:p>
          <a:p>
            <a:pPr marL="1028700" lvl="1" indent="-342900"/>
            <a:r>
              <a:rPr lang="en-AU" sz="2000" dirty="0" smtClean="0"/>
              <a:t>Comply with body corporate legislation (which is why you cannot tow owners and occupiers – and needs a reasonable decision to be made).</a:t>
            </a:r>
          </a:p>
          <a:p>
            <a:pPr marL="1028700" lvl="1" indent="-342900"/>
            <a:endParaRPr lang="en-AU" sz="2000" dirty="0"/>
          </a:p>
          <a:p>
            <a:pPr marL="342900" indent="-342900">
              <a:buFont typeface="Arial" panose="020B0604020202020204" pitchFamily="34" charset="0"/>
              <a:buChar char="•"/>
            </a:pPr>
            <a:r>
              <a:rPr lang="en-AU" sz="2000" dirty="0" smtClean="0"/>
              <a:t>Issue is identifying whether the car is parked by a third party, visitor or owner or occupier. Some service providers are creating software platforms to assist with this</a:t>
            </a:r>
            <a:endParaRPr lang="en-AU" sz="2000" dirty="0"/>
          </a:p>
          <a:p>
            <a:endParaRPr lang="en-AU" sz="2000" dirty="0" smtClean="0"/>
          </a:p>
        </p:txBody>
      </p:sp>
      <p:pic>
        <p:nvPicPr>
          <p:cNvPr id="4" name="Picture 3"/>
          <p:cNvPicPr>
            <a:picLocks noChangeAspect="1"/>
          </p:cNvPicPr>
          <p:nvPr/>
        </p:nvPicPr>
        <p:blipFill>
          <a:blip r:embed="rId2"/>
          <a:stretch>
            <a:fillRect/>
          </a:stretch>
        </p:blipFill>
        <p:spPr>
          <a:xfrm>
            <a:off x="4124325" y="6197499"/>
            <a:ext cx="3780064" cy="660501"/>
          </a:xfrm>
          <a:prstGeom prst="rect">
            <a:avLst/>
          </a:prstGeom>
        </p:spPr>
      </p:pic>
      <p:pic>
        <p:nvPicPr>
          <p:cNvPr id="5" name="Picture 4"/>
          <p:cNvPicPr>
            <a:picLocks noChangeAspect="1"/>
          </p:cNvPicPr>
          <p:nvPr/>
        </p:nvPicPr>
        <p:blipFill>
          <a:blip r:embed="rId3"/>
          <a:stretch>
            <a:fillRect/>
          </a:stretch>
        </p:blipFill>
        <p:spPr>
          <a:xfrm>
            <a:off x="674914" y="6076269"/>
            <a:ext cx="2886075" cy="714375"/>
          </a:xfrm>
          <a:prstGeom prst="rect">
            <a:avLst/>
          </a:prstGeom>
        </p:spPr>
      </p:pic>
    </p:spTree>
    <p:extLst>
      <p:ext uri="{BB962C8B-B14F-4D97-AF65-F5344CB8AC3E}">
        <p14:creationId xmlns:p14="http://schemas.microsoft.com/office/powerpoint/2010/main" val="377679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Fines</a:t>
            </a:r>
            <a:endParaRPr lang="en-AU"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AU" sz="2000" dirty="0" smtClean="0">
                <a:solidFill>
                  <a:prstClr val="black">
                    <a:lumMod val="65000"/>
                    <a:lumOff val="35000"/>
                  </a:prstClr>
                </a:solidFill>
              </a:rPr>
              <a:t>Owners and occupiers - by-laws cannot impose a monetary liability and cannot be enforced against anyone other than owners and occupiers</a:t>
            </a:r>
          </a:p>
          <a:p>
            <a:pPr marL="342900" lvl="0" indent="-342900">
              <a:buFont typeface="Arial" panose="020B0604020202020204" pitchFamily="34" charset="0"/>
              <a:buChar char="•"/>
            </a:pPr>
            <a:endParaRPr lang="en-AU" sz="2000" dirty="0" smtClean="0">
              <a:solidFill>
                <a:prstClr val="black">
                  <a:lumMod val="65000"/>
                  <a:lumOff val="35000"/>
                </a:prstClr>
              </a:solidFill>
            </a:endParaRPr>
          </a:p>
          <a:p>
            <a:pPr marL="342900" lvl="0" indent="-342900">
              <a:buFont typeface="Arial" panose="020B0604020202020204" pitchFamily="34" charset="0"/>
              <a:buChar char="•"/>
            </a:pPr>
            <a:r>
              <a:rPr lang="en-AU" sz="2000" dirty="0" smtClean="0">
                <a:solidFill>
                  <a:prstClr val="black">
                    <a:lumMod val="65000"/>
                    <a:lumOff val="35000"/>
                  </a:prstClr>
                </a:solidFill>
              </a:rPr>
              <a:t>Development approval condition will require visitors to have unimpeded access to visitor parking </a:t>
            </a:r>
            <a:endParaRPr lang="en-AU" sz="2000" dirty="0">
              <a:solidFill>
                <a:prstClr val="black">
                  <a:lumMod val="65000"/>
                  <a:lumOff val="35000"/>
                </a:prstClr>
              </a:solidFill>
            </a:endParaRPr>
          </a:p>
          <a:p>
            <a:pPr marL="342900" lvl="0" indent="-342900">
              <a:buFont typeface="Arial" panose="020B0604020202020204" pitchFamily="34" charset="0"/>
              <a:buChar char="•"/>
            </a:pPr>
            <a:endParaRPr lang="en-AU" sz="2000" dirty="0" smtClean="0">
              <a:solidFill>
                <a:prstClr val="black">
                  <a:lumMod val="65000"/>
                  <a:lumOff val="35000"/>
                </a:prstClr>
              </a:solidFill>
            </a:endParaRPr>
          </a:p>
          <a:p>
            <a:pPr marL="342900" lvl="0" indent="-342900">
              <a:buFont typeface="Arial" panose="020B0604020202020204" pitchFamily="34" charset="0"/>
              <a:buChar char="•"/>
            </a:pPr>
            <a:r>
              <a:rPr lang="en-AU" sz="2000" dirty="0" smtClean="0">
                <a:solidFill>
                  <a:prstClr val="black">
                    <a:lumMod val="65000"/>
                    <a:lumOff val="35000"/>
                  </a:prstClr>
                </a:solidFill>
              </a:rPr>
              <a:t>No power to “fine” third parties but (if DA conditions allow) there can be some arrangements where spare parks are “licenced” but cannot carry on a business</a:t>
            </a:r>
          </a:p>
          <a:p>
            <a:pPr marL="342900" lvl="0" indent="-342900">
              <a:buFont typeface="Arial" panose="020B0604020202020204" pitchFamily="34" charset="0"/>
              <a:buChar char="•"/>
            </a:pPr>
            <a:endParaRPr lang="en-AU" sz="2000" dirty="0">
              <a:solidFill>
                <a:prstClr val="black">
                  <a:lumMod val="65000"/>
                  <a:lumOff val="35000"/>
                </a:prstClr>
              </a:solidFill>
            </a:endParaRPr>
          </a:p>
          <a:p>
            <a:pPr marL="342900" lvl="0" indent="-342900">
              <a:buFont typeface="Arial" panose="020B0604020202020204" pitchFamily="34" charset="0"/>
              <a:buChar char="•"/>
            </a:pPr>
            <a:r>
              <a:rPr lang="en-AU" sz="2000" dirty="0" smtClean="0">
                <a:solidFill>
                  <a:prstClr val="black">
                    <a:lumMod val="65000"/>
                    <a:lumOff val="35000"/>
                  </a:prstClr>
                </a:solidFill>
              </a:rPr>
              <a:t>Short version is – no.</a:t>
            </a:r>
            <a:endParaRPr lang="en-AU" sz="2000" dirty="0">
              <a:solidFill>
                <a:prstClr val="black">
                  <a:lumMod val="65000"/>
                  <a:lumOff val="35000"/>
                </a:prstClr>
              </a:solidFill>
            </a:endParaRPr>
          </a:p>
          <a:p>
            <a:pPr marL="171450" indent="-171450">
              <a:buFont typeface="Arial" panose="020B0604020202020204" pitchFamily="34" charset="0"/>
              <a:buChar char="•"/>
            </a:pPr>
            <a:endParaRPr lang="en-AU" dirty="0"/>
          </a:p>
        </p:txBody>
      </p:sp>
      <p:pic>
        <p:nvPicPr>
          <p:cNvPr id="4" name="Picture 3"/>
          <p:cNvPicPr>
            <a:picLocks noChangeAspect="1"/>
          </p:cNvPicPr>
          <p:nvPr/>
        </p:nvPicPr>
        <p:blipFill>
          <a:blip r:embed="rId2"/>
          <a:stretch>
            <a:fillRect/>
          </a:stretch>
        </p:blipFill>
        <p:spPr>
          <a:xfrm>
            <a:off x="4205968" y="6176962"/>
            <a:ext cx="3780064" cy="660501"/>
          </a:xfrm>
          <a:prstGeom prst="rect">
            <a:avLst/>
          </a:prstGeom>
        </p:spPr>
      </p:pic>
      <p:pic>
        <p:nvPicPr>
          <p:cNvPr id="5" name="Picture 4"/>
          <p:cNvPicPr>
            <a:picLocks noChangeAspect="1"/>
          </p:cNvPicPr>
          <p:nvPr/>
        </p:nvPicPr>
        <p:blipFill>
          <a:blip r:embed="rId3"/>
          <a:stretch>
            <a:fillRect/>
          </a:stretch>
        </p:blipFill>
        <p:spPr>
          <a:xfrm>
            <a:off x="652462" y="6123088"/>
            <a:ext cx="2886075" cy="714375"/>
          </a:xfrm>
          <a:prstGeom prst="rect">
            <a:avLst/>
          </a:prstGeom>
        </p:spPr>
      </p:pic>
    </p:spTree>
    <p:extLst>
      <p:ext uri="{BB962C8B-B14F-4D97-AF65-F5344CB8AC3E}">
        <p14:creationId xmlns:p14="http://schemas.microsoft.com/office/powerpoint/2010/main" val="140980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0550E19-D46C-674F-8873-A73EB46868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728908"/>
            <a:ext cx="12192000" cy="4172430"/>
          </a:xfrm>
          <a:prstGeom prst="rect">
            <a:avLst/>
          </a:prstGeom>
        </p:spPr>
      </p:pic>
      <p:sp>
        <p:nvSpPr>
          <p:cNvPr id="8" name="TextBox 7">
            <a:extLst>
              <a:ext uri="{FF2B5EF4-FFF2-40B4-BE49-F238E27FC236}">
                <a16:creationId xmlns:a16="http://schemas.microsoft.com/office/drawing/2014/main" xmlns="" id="{D3A74973-59C1-4649-9162-14F2C94199F6}"/>
              </a:ext>
            </a:extLst>
          </p:cNvPr>
          <p:cNvSpPr txBox="1"/>
          <p:nvPr/>
        </p:nvSpPr>
        <p:spPr>
          <a:xfrm>
            <a:off x="2065339" y="607039"/>
            <a:ext cx="7828579" cy="1107996"/>
          </a:xfrm>
          <a:prstGeom prst="rect">
            <a:avLst/>
          </a:prstGeom>
          <a:noFill/>
        </p:spPr>
        <p:txBody>
          <a:bodyPr wrap="square" rtlCol="0">
            <a:spAutoFit/>
          </a:bodyPr>
          <a:lstStyle/>
          <a:p>
            <a:pPr algn="ctr"/>
            <a:r>
              <a:rPr lang="en-AU" sz="2400" spc="30" dirty="0">
                <a:solidFill>
                  <a:schemeClr val="tx1">
                    <a:lumMod val="65000"/>
                    <a:lumOff val="35000"/>
                  </a:schemeClr>
                </a:solidFill>
                <a:latin typeface="Segoe UI" panose="020B0502040204020203" pitchFamily="34" charset="0"/>
                <a:cs typeface="Segoe UI" panose="020B0502040204020203" pitchFamily="34" charset="0"/>
              </a:rPr>
              <a:t>Client focused. Access commercial legal services from </a:t>
            </a:r>
            <a:r>
              <a:rPr lang="en-AU" sz="2400" spc="30" dirty="0" err="1">
                <a:solidFill>
                  <a:schemeClr val="tx1">
                    <a:lumMod val="65000"/>
                    <a:lumOff val="35000"/>
                  </a:schemeClr>
                </a:solidFill>
                <a:latin typeface="Segoe UI" panose="020B0502040204020203" pitchFamily="34" charset="0"/>
                <a:cs typeface="Segoe UI" panose="020B0502040204020203" pitchFamily="34" charset="0"/>
              </a:rPr>
              <a:t>Mahoneys</a:t>
            </a:r>
            <a:r>
              <a:rPr lang="en-AU" sz="2400" spc="30" dirty="0">
                <a:solidFill>
                  <a:schemeClr val="tx1">
                    <a:lumMod val="65000"/>
                    <a:lumOff val="35000"/>
                  </a:schemeClr>
                </a:solidFill>
                <a:latin typeface="Segoe UI" panose="020B0502040204020203" pitchFamily="34" charset="0"/>
                <a:cs typeface="Segoe UI" panose="020B0502040204020203" pitchFamily="34" charset="0"/>
              </a:rPr>
              <a:t>' experienced team.</a:t>
            </a:r>
          </a:p>
          <a:p>
            <a:pPr algn="ctr"/>
            <a:endParaRPr lang="en-US" spc="30" dirty="0">
              <a:latin typeface="Segoe UI" panose="020B0502040204020203" pitchFamily="34" charset="0"/>
              <a:cs typeface="Segoe UI" panose="020B0502040204020203" pitchFamily="34" charset="0"/>
            </a:endParaRPr>
          </a:p>
        </p:txBody>
      </p:sp>
      <p:cxnSp>
        <p:nvCxnSpPr>
          <p:cNvPr id="10" name="Straight Connector 9">
            <a:extLst>
              <a:ext uri="{FF2B5EF4-FFF2-40B4-BE49-F238E27FC236}">
                <a16:creationId xmlns:a16="http://schemas.microsoft.com/office/drawing/2014/main" xmlns="" id="{926820AB-45B9-2344-9E43-725DE7B64DC5}"/>
              </a:ext>
            </a:extLst>
          </p:cNvPr>
          <p:cNvCxnSpPr>
            <a:cxnSpLocks/>
          </p:cNvCxnSpPr>
          <p:nvPr/>
        </p:nvCxnSpPr>
        <p:spPr>
          <a:xfrm flipV="1">
            <a:off x="2660126" y="3077936"/>
            <a:ext cx="0" cy="1474373"/>
          </a:xfrm>
          <a:prstGeom prst="line">
            <a:avLst/>
          </a:prstGeom>
          <a:ln w="19050">
            <a:solidFill>
              <a:srgbClr val="4BB33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CA2C19A5-FAB1-1449-A12A-F9FFA4FE999C}"/>
              </a:ext>
            </a:extLst>
          </p:cNvPr>
          <p:cNvSpPr txBox="1"/>
          <p:nvPr/>
        </p:nvSpPr>
        <p:spPr>
          <a:xfrm>
            <a:off x="2881513" y="2961714"/>
            <a:ext cx="2850777" cy="1908215"/>
          </a:xfrm>
          <a:prstGeom prst="rect">
            <a:avLst/>
          </a:prstGeom>
          <a:noFill/>
        </p:spPr>
        <p:txBody>
          <a:bodyPr wrap="square" rtlCol="0">
            <a:spAutoFit/>
          </a:bodyPr>
          <a:lstStyle/>
          <a:p>
            <a:r>
              <a:rPr lang="en-AU" sz="1200" b="1" cap="all" spc="50" dirty="0">
                <a:latin typeface="Segoe UI" panose="020B0502040204020203" pitchFamily="34" charset="0"/>
                <a:cs typeface="Segoe UI" panose="020B0502040204020203" pitchFamily="34" charset="0"/>
              </a:rPr>
              <a:t>BRISBANE</a:t>
            </a:r>
          </a:p>
          <a:p>
            <a:pPr>
              <a:lnSpc>
                <a:spcPts val="1820"/>
              </a:lnSpc>
            </a:pPr>
            <a:r>
              <a:rPr lang="en-AU" sz="1100" dirty="0">
                <a:solidFill>
                  <a:srgbClr val="4BB332"/>
                </a:solidFill>
                <a:latin typeface="Segoe UI" panose="020B0502040204020203" pitchFamily="34" charset="0"/>
                <a:cs typeface="Segoe UI" panose="020B0502040204020203" pitchFamily="34" charset="0"/>
              </a:rPr>
              <a:t>P:</a:t>
            </a:r>
            <a:r>
              <a:rPr lang="en-AU" sz="1100" dirty="0">
                <a:latin typeface="Segoe UI" panose="020B0502040204020203" pitchFamily="34" charset="0"/>
                <a:cs typeface="Segoe UI" panose="020B0502040204020203" pitchFamily="34" charset="0"/>
              </a:rPr>
              <a:t>   </a:t>
            </a:r>
            <a:r>
              <a:rPr lang="en-AU" sz="1100" dirty="0">
                <a:solidFill>
                  <a:schemeClr val="tx1">
                    <a:lumMod val="50000"/>
                    <a:lumOff val="50000"/>
                  </a:schemeClr>
                </a:solidFill>
                <a:latin typeface="Segoe UI" panose="020B0502040204020203" pitchFamily="34" charset="0"/>
                <a:cs typeface="Segoe UI" panose="020B0502040204020203" pitchFamily="34" charset="0"/>
              </a:rPr>
              <a:t>+61 7 3007 3777</a:t>
            </a:r>
            <a:r>
              <a:rPr lang="en-AU" sz="1100" dirty="0">
                <a:latin typeface="Segoe UI" panose="020B0502040204020203" pitchFamily="34" charset="0"/>
                <a:cs typeface="Segoe UI" panose="020B0502040204020203" pitchFamily="34" charset="0"/>
              </a:rPr>
              <a:t/>
            </a:r>
            <a:br>
              <a:rPr lang="en-AU" sz="1100" dirty="0">
                <a:latin typeface="Segoe UI" panose="020B0502040204020203" pitchFamily="34" charset="0"/>
                <a:cs typeface="Segoe UI" panose="020B0502040204020203" pitchFamily="34" charset="0"/>
              </a:rPr>
            </a:br>
            <a:r>
              <a:rPr lang="en-AU" sz="1100" dirty="0">
                <a:solidFill>
                  <a:srgbClr val="4BB332"/>
                </a:solidFill>
                <a:latin typeface="Segoe UI" panose="020B0502040204020203" pitchFamily="34" charset="0"/>
                <a:cs typeface="Segoe UI" panose="020B0502040204020203" pitchFamily="34" charset="0"/>
              </a:rPr>
              <a:t>F:   </a:t>
            </a:r>
            <a:r>
              <a:rPr lang="en-AU" sz="1100" dirty="0">
                <a:solidFill>
                  <a:schemeClr val="tx1">
                    <a:lumMod val="50000"/>
                    <a:lumOff val="50000"/>
                  </a:schemeClr>
                </a:solidFill>
                <a:latin typeface="Segoe UI" panose="020B0502040204020203" pitchFamily="34" charset="0"/>
                <a:cs typeface="Segoe UI" panose="020B0502040204020203" pitchFamily="34" charset="0"/>
              </a:rPr>
              <a:t>+61 7 3007 3778</a:t>
            </a:r>
            <a:r>
              <a:rPr lang="en-AU" sz="1100" dirty="0">
                <a:latin typeface="Segoe UI" panose="020B0502040204020203" pitchFamily="34" charset="0"/>
                <a:cs typeface="Segoe UI" panose="020B0502040204020203" pitchFamily="34" charset="0"/>
              </a:rPr>
              <a:t/>
            </a:r>
            <a:br>
              <a:rPr lang="en-AU" sz="1100" dirty="0">
                <a:latin typeface="Segoe UI" panose="020B0502040204020203" pitchFamily="34" charset="0"/>
                <a:cs typeface="Segoe UI" panose="020B0502040204020203" pitchFamily="34" charset="0"/>
              </a:rPr>
            </a:br>
            <a:r>
              <a:rPr lang="en-AU" sz="1100" dirty="0">
                <a:solidFill>
                  <a:srgbClr val="4BB332"/>
                </a:solidFill>
                <a:latin typeface="Segoe UI" panose="020B0502040204020203" pitchFamily="34" charset="0"/>
                <a:cs typeface="Segoe UI" panose="020B0502040204020203" pitchFamily="34" charset="0"/>
              </a:rPr>
              <a:t>E:   </a:t>
            </a:r>
            <a:r>
              <a:rPr lang="en-AU" sz="1100" dirty="0" err="1">
                <a:solidFill>
                  <a:schemeClr val="tx1">
                    <a:lumMod val="50000"/>
                    <a:lumOff val="50000"/>
                  </a:schemeClr>
                </a:solidFill>
                <a:latin typeface="Segoe UI" panose="020B0502040204020203" pitchFamily="34" charset="0"/>
                <a:cs typeface="Segoe UI" panose="020B0502040204020203" pitchFamily="34" charset="0"/>
              </a:rPr>
              <a:t>info@mahoneys.com.au</a:t>
            </a:r>
            <a:r>
              <a:rPr lang="en-AU" sz="1100" dirty="0">
                <a:latin typeface="Segoe UI" panose="020B0502040204020203" pitchFamily="34" charset="0"/>
                <a:cs typeface="Segoe UI" panose="020B0502040204020203" pitchFamily="34" charset="0"/>
              </a:rPr>
              <a:t/>
            </a:r>
            <a:br>
              <a:rPr lang="en-AU" sz="1100" dirty="0">
                <a:latin typeface="Segoe UI" panose="020B0502040204020203" pitchFamily="34" charset="0"/>
                <a:cs typeface="Segoe UI" panose="020B0502040204020203" pitchFamily="34" charset="0"/>
              </a:rPr>
            </a:br>
            <a:r>
              <a:rPr lang="en-AU" sz="1100" dirty="0">
                <a:solidFill>
                  <a:srgbClr val="4BB332"/>
                </a:solidFill>
                <a:latin typeface="Segoe UI" panose="020B0502040204020203" pitchFamily="34" charset="0"/>
                <a:cs typeface="Segoe UI" panose="020B0502040204020203" pitchFamily="34" charset="0"/>
              </a:rPr>
              <a:t>A:   </a:t>
            </a:r>
            <a:r>
              <a:rPr lang="en-AU" sz="1100" dirty="0">
                <a:solidFill>
                  <a:schemeClr val="tx1">
                    <a:lumMod val="50000"/>
                    <a:lumOff val="50000"/>
                  </a:schemeClr>
                </a:solidFill>
                <a:latin typeface="Segoe UI" panose="020B0502040204020203" pitchFamily="34" charset="0"/>
                <a:cs typeface="Segoe UI" panose="020B0502040204020203" pitchFamily="34" charset="0"/>
              </a:rPr>
              <a:t>Level 18, 167 Eagle Street</a:t>
            </a:r>
            <a:br>
              <a:rPr lang="en-AU" sz="1100" dirty="0">
                <a:solidFill>
                  <a:schemeClr val="tx1">
                    <a:lumMod val="50000"/>
                    <a:lumOff val="50000"/>
                  </a:schemeClr>
                </a:solidFill>
                <a:latin typeface="Segoe UI" panose="020B0502040204020203" pitchFamily="34" charset="0"/>
                <a:cs typeface="Segoe UI" panose="020B0502040204020203" pitchFamily="34" charset="0"/>
              </a:rPr>
            </a:br>
            <a:r>
              <a:rPr lang="en-AU" sz="1100" dirty="0">
                <a:solidFill>
                  <a:schemeClr val="tx1">
                    <a:lumMod val="50000"/>
                    <a:lumOff val="50000"/>
                  </a:schemeClr>
                </a:solidFill>
                <a:latin typeface="Segoe UI" panose="020B0502040204020203" pitchFamily="34" charset="0"/>
                <a:cs typeface="Segoe UI" panose="020B0502040204020203" pitchFamily="34" charset="0"/>
              </a:rPr>
              <a:t>      GPO Box 3311, Brisbane 4001</a:t>
            </a:r>
            <a:br>
              <a:rPr lang="en-AU" sz="1100" dirty="0">
                <a:solidFill>
                  <a:schemeClr val="tx1">
                    <a:lumMod val="50000"/>
                    <a:lumOff val="50000"/>
                  </a:schemeClr>
                </a:solidFill>
                <a:latin typeface="Segoe UI" panose="020B0502040204020203" pitchFamily="34" charset="0"/>
                <a:cs typeface="Segoe UI" panose="020B0502040204020203" pitchFamily="34" charset="0"/>
              </a:rPr>
            </a:br>
            <a:r>
              <a:rPr lang="en-AU" sz="1100" dirty="0">
                <a:solidFill>
                  <a:schemeClr val="tx1">
                    <a:lumMod val="50000"/>
                    <a:lumOff val="50000"/>
                  </a:schemeClr>
                </a:solidFill>
                <a:latin typeface="Segoe UI" panose="020B0502040204020203" pitchFamily="34" charset="0"/>
                <a:cs typeface="Segoe UI" panose="020B0502040204020203" pitchFamily="34" charset="0"/>
              </a:rPr>
              <a:t>      QLD Australia</a:t>
            </a:r>
          </a:p>
          <a:p>
            <a:endParaRPr lang="en-US" sz="1400" dirty="0">
              <a:latin typeface="+mj-lt"/>
            </a:endParaRPr>
          </a:p>
        </p:txBody>
      </p:sp>
      <p:cxnSp>
        <p:nvCxnSpPr>
          <p:cNvPr id="17" name="Straight Connector 16">
            <a:extLst>
              <a:ext uri="{FF2B5EF4-FFF2-40B4-BE49-F238E27FC236}">
                <a16:creationId xmlns:a16="http://schemas.microsoft.com/office/drawing/2014/main" xmlns="" id="{93B118B1-E644-614C-A4CF-A51249A90C6A}"/>
              </a:ext>
            </a:extLst>
          </p:cNvPr>
          <p:cNvCxnSpPr>
            <a:cxnSpLocks/>
          </p:cNvCxnSpPr>
          <p:nvPr/>
        </p:nvCxnSpPr>
        <p:spPr>
          <a:xfrm flipV="1">
            <a:off x="6830889" y="3077936"/>
            <a:ext cx="0" cy="1474373"/>
          </a:xfrm>
          <a:prstGeom prst="line">
            <a:avLst/>
          </a:prstGeom>
          <a:ln w="19050">
            <a:solidFill>
              <a:srgbClr val="4BB33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60D2ED33-53B1-CC4E-9FF5-3A37C9B6FC79}"/>
              </a:ext>
            </a:extLst>
          </p:cNvPr>
          <p:cNvSpPr txBox="1"/>
          <p:nvPr/>
        </p:nvSpPr>
        <p:spPr>
          <a:xfrm>
            <a:off x="7052276" y="2961714"/>
            <a:ext cx="2850777" cy="1692771"/>
          </a:xfrm>
          <a:prstGeom prst="rect">
            <a:avLst/>
          </a:prstGeom>
          <a:noFill/>
        </p:spPr>
        <p:txBody>
          <a:bodyPr wrap="square" rtlCol="0">
            <a:spAutoFit/>
          </a:bodyPr>
          <a:lstStyle/>
          <a:p>
            <a:r>
              <a:rPr lang="en-AU" sz="1200" b="1" cap="all" spc="50" dirty="0">
                <a:latin typeface="Segoe UI" panose="020B0502040204020203" pitchFamily="34" charset="0"/>
                <a:cs typeface="Segoe UI" panose="020B0502040204020203" pitchFamily="34" charset="0"/>
              </a:rPr>
              <a:t>Gold coast</a:t>
            </a:r>
          </a:p>
          <a:p>
            <a:pPr>
              <a:lnSpc>
                <a:spcPts val="1820"/>
              </a:lnSpc>
            </a:pPr>
            <a:r>
              <a:rPr lang="en-AU" sz="1100" dirty="0">
                <a:solidFill>
                  <a:srgbClr val="4BB332"/>
                </a:solidFill>
                <a:latin typeface="Segoe UI" panose="020B0502040204020203" pitchFamily="34" charset="0"/>
                <a:cs typeface="Segoe UI" panose="020B0502040204020203" pitchFamily="34" charset="0"/>
              </a:rPr>
              <a:t>P:</a:t>
            </a:r>
            <a:r>
              <a:rPr lang="en-AU" sz="1100" dirty="0">
                <a:latin typeface="Segoe UI" panose="020B0502040204020203" pitchFamily="34" charset="0"/>
                <a:cs typeface="Segoe UI" panose="020B0502040204020203" pitchFamily="34" charset="0"/>
              </a:rPr>
              <a:t>   </a:t>
            </a:r>
            <a:r>
              <a:rPr lang="en-AU" sz="1100" dirty="0">
                <a:solidFill>
                  <a:schemeClr val="tx1">
                    <a:lumMod val="50000"/>
                    <a:lumOff val="50000"/>
                  </a:schemeClr>
                </a:solidFill>
                <a:latin typeface="Segoe UI" panose="020B0502040204020203" pitchFamily="34" charset="0"/>
                <a:cs typeface="Segoe UI" panose="020B0502040204020203" pitchFamily="34" charset="0"/>
              </a:rPr>
              <a:t>+61 7 5562 2959</a:t>
            </a:r>
          </a:p>
          <a:p>
            <a:pPr>
              <a:lnSpc>
                <a:spcPts val="1820"/>
              </a:lnSpc>
            </a:pPr>
            <a:r>
              <a:rPr lang="en-AU" sz="1100" dirty="0">
                <a:solidFill>
                  <a:srgbClr val="4BB332"/>
                </a:solidFill>
                <a:latin typeface="Segoe UI" panose="020B0502040204020203" pitchFamily="34" charset="0"/>
                <a:cs typeface="Segoe UI" panose="020B0502040204020203" pitchFamily="34" charset="0"/>
              </a:rPr>
              <a:t>F:    </a:t>
            </a:r>
            <a:r>
              <a:rPr lang="en-AU" sz="1100" dirty="0">
                <a:solidFill>
                  <a:schemeClr val="tx1">
                    <a:lumMod val="50000"/>
                    <a:lumOff val="50000"/>
                  </a:schemeClr>
                </a:solidFill>
                <a:latin typeface="Segoe UI" panose="020B0502040204020203" pitchFamily="34" charset="0"/>
                <a:cs typeface="Segoe UI" panose="020B0502040204020203" pitchFamily="34" charset="0"/>
              </a:rPr>
              <a:t>+61 7 5575 7803</a:t>
            </a:r>
          </a:p>
          <a:p>
            <a:pPr>
              <a:lnSpc>
                <a:spcPts val="1820"/>
              </a:lnSpc>
            </a:pPr>
            <a:r>
              <a:rPr lang="en-AU" sz="1100" dirty="0">
                <a:solidFill>
                  <a:srgbClr val="4BB332"/>
                </a:solidFill>
                <a:latin typeface="Segoe UI" panose="020B0502040204020203" pitchFamily="34" charset="0"/>
                <a:cs typeface="Segoe UI" panose="020B0502040204020203" pitchFamily="34" charset="0"/>
              </a:rPr>
              <a:t>E:     </a:t>
            </a:r>
            <a:r>
              <a:rPr lang="en-AU" sz="1100" dirty="0" err="1">
                <a:solidFill>
                  <a:schemeClr val="tx1">
                    <a:lumMod val="50000"/>
                    <a:lumOff val="50000"/>
                  </a:schemeClr>
                </a:solidFill>
                <a:latin typeface="Segoe UI" panose="020B0502040204020203" pitchFamily="34" charset="0"/>
                <a:cs typeface="Segoe UI" panose="020B0502040204020203" pitchFamily="34" charset="0"/>
              </a:rPr>
              <a:t>info@mahoneys.com.au</a:t>
            </a:r>
            <a:endParaRPr lang="en-AU" sz="1100" dirty="0">
              <a:solidFill>
                <a:schemeClr val="tx1">
                  <a:lumMod val="50000"/>
                  <a:lumOff val="50000"/>
                </a:schemeClr>
              </a:solidFill>
              <a:latin typeface="Segoe UI" panose="020B0502040204020203" pitchFamily="34" charset="0"/>
              <a:cs typeface="Segoe UI" panose="020B0502040204020203" pitchFamily="34" charset="0"/>
            </a:endParaRPr>
          </a:p>
          <a:p>
            <a:pPr>
              <a:lnSpc>
                <a:spcPts val="1820"/>
              </a:lnSpc>
            </a:pPr>
            <a:r>
              <a:rPr lang="en-AU" sz="1100" dirty="0">
                <a:solidFill>
                  <a:srgbClr val="4BB332"/>
                </a:solidFill>
                <a:latin typeface="Segoe UI" panose="020B0502040204020203" pitchFamily="34" charset="0"/>
                <a:cs typeface="Segoe UI" panose="020B0502040204020203" pitchFamily="34" charset="0"/>
              </a:rPr>
              <a:t>A:    </a:t>
            </a:r>
            <a:r>
              <a:rPr lang="en-AU" sz="1100" dirty="0">
                <a:solidFill>
                  <a:schemeClr val="tx1">
                    <a:lumMod val="50000"/>
                    <a:lumOff val="50000"/>
                  </a:schemeClr>
                </a:solidFill>
                <a:latin typeface="Segoe UI" panose="020B0502040204020203" pitchFamily="34" charset="0"/>
                <a:cs typeface="Segoe UI" panose="020B0502040204020203" pitchFamily="34" charset="0"/>
              </a:rPr>
              <a:t>Level 2, 235 Varsity Parade</a:t>
            </a:r>
          </a:p>
          <a:p>
            <a:pPr>
              <a:lnSpc>
                <a:spcPts val="1820"/>
              </a:lnSpc>
            </a:pPr>
            <a:r>
              <a:rPr lang="en-AU" sz="1100" dirty="0">
                <a:solidFill>
                  <a:schemeClr val="tx1">
                    <a:lumMod val="50000"/>
                    <a:lumOff val="50000"/>
                  </a:schemeClr>
                </a:solidFill>
                <a:latin typeface="Segoe UI" panose="020B0502040204020203" pitchFamily="34" charset="0"/>
                <a:cs typeface="Segoe UI" panose="020B0502040204020203" pitchFamily="34" charset="0"/>
              </a:rPr>
              <a:t>        PO Box 482, Varsity Lakes 4227</a:t>
            </a:r>
          </a:p>
          <a:p>
            <a:pPr>
              <a:lnSpc>
                <a:spcPts val="1820"/>
              </a:lnSpc>
            </a:pPr>
            <a:r>
              <a:rPr lang="en-AU" sz="1100" dirty="0">
                <a:solidFill>
                  <a:schemeClr val="tx1">
                    <a:lumMod val="50000"/>
                    <a:lumOff val="50000"/>
                  </a:schemeClr>
                </a:solidFill>
                <a:latin typeface="Segoe UI" panose="020B0502040204020203" pitchFamily="34" charset="0"/>
                <a:cs typeface="Segoe UI" panose="020B0502040204020203" pitchFamily="34" charset="0"/>
              </a:rPr>
              <a:t>        QLD Australia</a:t>
            </a:r>
            <a:endParaRPr lang="en-US" sz="1400" dirty="0">
              <a:solidFill>
                <a:schemeClr val="tx1">
                  <a:lumMod val="50000"/>
                  <a:lumOff val="50000"/>
                </a:schemeClr>
              </a:solidFill>
              <a:latin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xmlns="" id="{2DFBC7A8-B141-D544-9990-621DBDD6D4E3}"/>
              </a:ext>
            </a:extLst>
          </p:cNvPr>
          <p:cNvSpPr txBox="1"/>
          <p:nvPr/>
        </p:nvSpPr>
        <p:spPr>
          <a:xfrm>
            <a:off x="2660126" y="6102735"/>
            <a:ext cx="7242927" cy="538609"/>
          </a:xfrm>
          <a:prstGeom prst="rect">
            <a:avLst/>
          </a:prstGeom>
          <a:noFill/>
        </p:spPr>
        <p:txBody>
          <a:bodyPr wrap="square" rtlCol="0">
            <a:spAutoFit/>
          </a:bodyPr>
          <a:lstStyle/>
          <a:p>
            <a:pPr algn="ctr">
              <a:spcBef>
                <a:spcPts val="1200"/>
              </a:spcBef>
              <a:spcAft>
                <a:spcPts val="1200"/>
              </a:spcAft>
            </a:pPr>
            <a:r>
              <a:rPr lang="en-AU" sz="800" dirty="0" smtClean="0">
                <a:latin typeface="Segoe UI" panose="020B0502040204020203" pitchFamily="34" charset="0"/>
                <a:cs typeface="Segoe UI" panose="020B0502040204020203" pitchFamily="34" charset="0"/>
              </a:rPr>
              <a:t>Liability </a:t>
            </a:r>
            <a:r>
              <a:rPr lang="en-AU" sz="800" dirty="0">
                <a:latin typeface="Segoe UI" panose="020B0502040204020203" pitchFamily="34" charset="0"/>
                <a:cs typeface="Segoe UI" panose="020B0502040204020203" pitchFamily="34" charset="0"/>
              </a:rPr>
              <a:t>limited by a scheme approved under Professional Standards </a:t>
            </a:r>
            <a:r>
              <a:rPr lang="en-AU" sz="800" dirty="0" smtClean="0">
                <a:latin typeface="Segoe UI" panose="020B0502040204020203" pitchFamily="34" charset="0"/>
                <a:cs typeface="Segoe UI" panose="020B0502040204020203" pitchFamily="34" charset="0"/>
              </a:rPr>
              <a:t>Legislation</a:t>
            </a:r>
          </a:p>
          <a:p>
            <a:pPr algn="ctr"/>
            <a:r>
              <a:rPr lang="en-US" sz="1100" dirty="0" smtClean="0">
                <a:solidFill>
                  <a:schemeClr val="tx1">
                    <a:lumMod val="75000"/>
                    <a:lumOff val="25000"/>
                  </a:schemeClr>
                </a:solidFill>
                <a:latin typeface="Segoe UI" panose="020B0502040204020203" pitchFamily="34" charset="0"/>
                <a:cs typeface="Segoe UI" panose="020B0502040204020203" pitchFamily="34" charset="0"/>
              </a:rPr>
              <a:t>www.mahoneys.com.au</a:t>
            </a:r>
            <a:endParaRPr lang="en-US" sz="1100" dirty="0">
              <a:solidFill>
                <a:schemeClr val="tx1">
                  <a:lumMod val="75000"/>
                  <a:lumOff val="25000"/>
                </a:schemeClr>
              </a:solidFill>
              <a:latin typeface="Segoe UI" panose="020B0502040204020203" pitchFamily="34" charset="0"/>
              <a:cs typeface="Segoe UI" panose="020B0502040204020203" pitchFamily="34" charset="0"/>
            </a:endParaRPr>
          </a:p>
        </p:txBody>
      </p:sp>
      <p:pic>
        <p:nvPicPr>
          <p:cNvPr id="9" name="Picture 8"/>
          <p:cNvPicPr>
            <a:picLocks noChangeAspect="1"/>
          </p:cNvPicPr>
          <p:nvPr/>
        </p:nvPicPr>
        <p:blipFill>
          <a:blip r:embed="rId3"/>
          <a:stretch>
            <a:fillRect/>
          </a:stretch>
        </p:blipFill>
        <p:spPr>
          <a:xfrm>
            <a:off x="8319407" y="6102735"/>
            <a:ext cx="3780064" cy="660501"/>
          </a:xfrm>
          <a:prstGeom prst="rect">
            <a:avLst/>
          </a:prstGeom>
        </p:spPr>
      </p:pic>
      <p:pic>
        <p:nvPicPr>
          <p:cNvPr id="2" name="Picture 1"/>
          <p:cNvPicPr>
            <a:picLocks noChangeAspect="1"/>
          </p:cNvPicPr>
          <p:nvPr/>
        </p:nvPicPr>
        <p:blipFill>
          <a:blip r:embed="rId4"/>
          <a:stretch>
            <a:fillRect/>
          </a:stretch>
        </p:blipFill>
        <p:spPr>
          <a:xfrm>
            <a:off x="946151" y="6048861"/>
            <a:ext cx="2886075" cy="714375"/>
          </a:xfrm>
          <a:prstGeom prst="rect">
            <a:avLst/>
          </a:prstGeom>
        </p:spPr>
      </p:pic>
    </p:spTree>
    <p:extLst>
      <p:ext uri="{BB962C8B-B14F-4D97-AF65-F5344CB8AC3E}">
        <p14:creationId xmlns:p14="http://schemas.microsoft.com/office/powerpoint/2010/main" val="465576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TotalTime>
  <Words>832</Words>
  <Application>Microsoft Office PowerPoint</Application>
  <PresentationFormat>Widescreen</PresentationFormat>
  <Paragraphs>81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Segoe UI</vt:lpstr>
      <vt:lpstr>Office Theme</vt:lpstr>
      <vt:lpstr>Parking</vt:lpstr>
      <vt:lpstr>Different rules for different parkers</vt:lpstr>
      <vt:lpstr>Owners and occupiers</vt:lpstr>
      <vt:lpstr>By-law enforcement</vt:lpstr>
      <vt:lpstr>Visitors</vt:lpstr>
      <vt:lpstr>Visitor parks – can you restrict time</vt:lpstr>
      <vt:lpstr>Third parties</vt:lpstr>
      <vt:lpstr>Fines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Mexis</dc:creator>
  <cp:lastModifiedBy>Todd Garsden | Mahoneys</cp:lastModifiedBy>
  <cp:revision>64</cp:revision>
  <cp:lastPrinted>2020-02-18T02:16:39Z</cp:lastPrinted>
  <dcterms:created xsi:type="dcterms:W3CDTF">2019-09-27T02:39:03Z</dcterms:created>
  <dcterms:modified xsi:type="dcterms:W3CDTF">2022-03-30T03:48:47Z</dcterms:modified>
</cp:coreProperties>
</file>